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6" r:id="rId1"/>
  </p:sldMasterIdLst>
  <p:notesMasterIdLst>
    <p:notesMasterId r:id="rId11"/>
  </p:notesMasterIdLst>
  <p:handoutMasterIdLst>
    <p:handoutMasterId r:id="rId12"/>
  </p:handoutMasterIdLst>
  <p:sldIdLst>
    <p:sldId id="256" r:id="rId2"/>
    <p:sldId id="469" r:id="rId3"/>
    <p:sldId id="505" r:id="rId4"/>
    <p:sldId id="506" r:id="rId5"/>
    <p:sldId id="507" r:id="rId6"/>
    <p:sldId id="508" r:id="rId7"/>
    <p:sldId id="488" r:id="rId8"/>
    <p:sldId id="509" r:id="rId9"/>
    <p:sldId id="510" r:id="rId10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Segoe UI" panose="020B0502040204020203" pitchFamily="34" charset="0"/>
      <p:regular r:id="rId19"/>
      <p:bold r:id="rId20"/>
      <p:italic r:id="rId21"/>
      <p:boldItalic r:id="rId22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2D4DA2"/>
    <a:srgbClr val="C84A5E"/>
    <a:srgbClr val="007D85"/>
    <a:srgbClr val="0087C3"/>
    <a:srgbClr val="23D69C"/>
    <a:srgbClr val="ECFAF0"/>
    <a:srgbClr val="009BA4"/>
    <a:srgbClr val="E8425C"/>
    <a:srgbClr val="F6A4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C22A072-413B-481C-BE59-571474664947}" v="649" dt="2020-03-27T14:34:41.4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618" autoAdjust="0"/>
    <p:restoredTop sz="94891" autoAdjust="0"/>
  </p:normalViewPr>
  <p:slideViewPr>
    <p:cSldViewPr snapToGrid="0">
      <p:cViewPr varScale="1">
        <p:scale>
          <a:sx n="115" d="100"/>
          <a:sy n="115" d="100"/>
        </p:scale>
        <p:origin x="126" y="22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8" d="100"/>
          <a:sy n="88" d="100"/>
        </p:scale>
        <p:origin x="296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dair Kleber Pedro" userId="S::odair.pedro@hbsis.com.br::6b199d6c-83e4-4c17-8864-be12a624fab8" providerId="AD" clId="Web-{CC22A072-413B-481C-BE59-571474664947}"/>
    <pc:docChg chg="addSld delSld modSld sldOrd">
      <pc:chgData name="Odair Kleber Pedro" userId="S::odair.pedro@hbsis.com.br::6b199d6c-83e4-4c17-8864-be12a624fab8" providerId="AD" clId="Web-{CC22A072-413B-481C-BE59-571474664947}" dt="2020-03-27T14:34:41.495" v="643" actId="20577"/>
      <pc:docMkLst>
        <pc:docMk/>
      </pc:docMkLst>
      <pc:sldChg chg="modSp">
        <pc:chgData name="Odair Kleber Pedro" userId="S::odair.pedro@hbsis.com.br::6b199d6c-83e4-4c17-8864-be12a624fab8" providerId="AD" clId="Web-{CC22A072-413B-481C-BE59-571474664947}" dt="2020-03-27T14:11:41.230" v="57" actId="20577"/>
        <pc:sldMkLst>
          <pc:docMk/>
          <pc:sldMk cId="4194058508" sldId="469"/>
        </pc:sldMkLst>
        <pc:spChg chg="mod">
          <ac:chgData name="Odair Kleber Pedro" userId="S::odair.pedro@hbsis.com.br::6b199d6c-83e4-4c17-8864-be12a624fab8" providerId="AD" clId="Web-{CC22A072-413B-481C-BE59-571474664947}" dt="2020-03-27T14:11:41.230" v="57" actId="20577"/>
          <ac:spMkLst>
            <pc:docMk/>
            <pc:sldMk cId="4194058508" sldId="469"/>
            <ac:spMk id="16" creationId="{B711B9A8-5FBE-4D9B-8587-757EB9050CB6}"/>
          </ac:spMkLst>
        </pc:spChg>
      </pc:sldChg>
      <pc:sldChg chg="modSp">
        <pc:chgData name="Odair Kleber Pedro" userId="S::odair.pedro@hbsis.com.br::6b199d6c-83e4-4c17-8864-be12a624fab8" providerId="AD" clId="Web-{CC22A072-413B-481C-BE59-571474664947}" dt="2020-03-27T14:29:05.089" v="588" actId="20577"/>
        <pc:sldMkLst>
          <pc:docMk/>
          <pc:sldMk cId="4152232900" sldId="488"/>
        </pc:sldMkLst>
        <pc:graphicFrameChg chg="mod modGraphic">
          <ac:chgData name="Odair Kleber Pedro" userId="S::odair.pedro@hbsis.com.br::6b199d6c-83e4-4c17-8864-be12a624fab8" providerId="AD" clId="Web-{CC22A072-413B-481C-BE59-571474664947}" dt="2020-03-27T14:29:05.089" v="588" actId="20577"/>
          <ac:graphicFrameMkLst>
            <pc:docMk/>
            <pc:sldMk cId="4152232900" sldId="488"/>
            <ac:graphicFrameMk id="3" creationId="{00000000-0000-0000-0000-000000000000}"/>
          </ac:graphicFrameMkLst>
        </pc:graphicFrameChg>
      </pc:sldChg>
      <pc:sldChg chg="del">
        <pc:chgData name="Odair Kleber Pedro" userId="S::odair.pedro@hbsis.com.br::6b199d6c-83e4-4c17-8864-be12a624fab8" providerId="AD" clId="Web-{CC22A072-413B-481C-BE59-571474664947}" dt="2020-03-27T14:26:04.402" v="494"/>
        <pc:sldMkLst>
          <pc:docMk/>
          <pc:sldMk cId="3355496049" sldId="489"/>
        </pc:sldMkLst>
      </pc:sldChg>
      <pc:sldChg chg="del">
        <pc:chgData name="Odair Kleber Pedro" userId="S::odair.pedro@hbsis.com.br::6b199d6c-83e4-4c17-8864-be12a624fab8" providerId="AD" clId="Web-{CC22A072-413B-481C-BE59-571474664947}" dt="2020-03-27T14:26:06.589" v="495"/>
        <pc:sldMkLst>
          <pc:docMk/>
          <pc:sldMk cId="1667177209" sldId="502"/>
        </pc:sldMkLst>
      </pc:sldChg>
      <pc:sldChg chg="del">
        <pc:chgData name="Odair Kleber Pedro" userId="S::odair.pedro@hbsis.com.br::6b199d6c-83e4-4c17-8864-be12a624fab8" providerId="AD" clId="Web-{CC22A072-413B-481C-BE59-571474664947}" dt="2020-03-27T14:30:24.074" v="608"/>
        <pc:sldMkLst>
          <pc:docMk/>
          <pc:sldMk cId="3083933616" sldId="503"/>
        </pc:sldMkLst>
      </pc:sldChg>
      <pc:sldChg chg="addSp delSp modSp del">
        <pc:chgData name="Odair Kleber Pedro" userId="S::odair.pedro@hbsis.com.br::6b199d6c-83e4-4c17-8864-be12a624fab8" providerId="AD" clId="Web-{CC22A072-413B-481C-BE59-571474664947}" dt="2020-03-27T14:15:07.417" v="98"/>
        <pc:sldMkLst>
          <pc:docMk/>
          <pc:sldMk cId="2016421896" sldId="504"/>
        </pc:sldMkLst>
        <pc:spChg chg="mod">
          <ac:chgData name="Odair Kleber Pedro" userId="S::odair.pedro@hbsis.com.br::6b199d6c-83e4-4c17-8864-be12a624fab8" providerId="AD" clId="Web-{CC22A072-413B-481C-BE59-571474664947}" dt="2020-03-27T14:12:30.292" v="70" actId="20577"/>
          <ac:spMkLst>
            <pc:docMk/>
            <pc:sldMk cId="2016421896" sldId="504"/>
            <ac:spMk id="2" creationId="{C2D6D273-516E-4DF6-8CBF-953033A0A46B}"/>
          </ac:spMkLst>
        </pc:spChg>
        <pc:spChg chg="add del mod">
          <ac:chgData name="Odair Kleber Pedro" userId="S::odair.pedro@hbsis.com.br::6b199d6c-83e4-4c17-8864-be12a624fab8" providerId="AD" clId="Web-{CC22A072-413B-481C-BE59-571474664947}" dt="2020-03-27T14:12:51.089" v="75"/>
          <ac:spMkLst>
            <pc:docMk/>
            <pc:sldMk cId="2016421896" sldId="504"/>
            <ac:spMk id="4" creationId="{044B283B-9FDB-4FDD-9C33-2A07861D4B6D}"/>
          </ac:spMkLst>
        </pc:spChg>
        <pc:graphicFrameChg chg="add del">
          <ac:chgData name="Odair Kleber Pedro" userId="S::odair.pedro@hbsis.com.br::6b199d6c-83e4-4c17-8864-be12a624fab8" providerId="AD" clId="Web-{CC22A072-413B-481C-BE59-571474664947}" dt="2020-03-27T14:13:07.261" v="77"/>
          <ac:graphicFrameMkLst>
            <pc:docMk/>
            <pc:sldMk cId="2016421896" sldId="504"/>
            <ac:graphicFrameMk id="5" creationId="{6472AA57-1D26-4E83-A8B4-EB809621820D}"/>
          </ac:graphicFrameMkLst>
        </pc:graphicFrameChg>
        <pc:graphicFrameChg chg="add mod modGraphic">
          <ac:chgData name="Odair Kleber Pedro" userId="S::odair.pedro@hbsis.com.br::6b199d6c-83e4-4c17-8864-be12a624fab8" providerId="AD" clId="Web-{CC22A072-413B-481C-BE59-571474664947}" dt="2020-03-27T14:14:42.870" v="96"/>
          <ac:graphicFrameMkLst>
            <pc:docMk/>
            <pc:sldMk cId="2016421896" sldId="504"/>
            <ac:graphicFrameMk id="7" creationId="{54F2BE4A-4FA4-42FB-BC9C-55E8910165C4}"/>
          </ac:graphicFrameMkLst>
        </pc:graphicFrameChg>
        <pc:picChg chg="del">
          <ac:chgData name="Odair Kleber Pedro" userId="S::odair.pedro@hbsis.com.br::6b199d6c-83e4-4c17-8864-be12a624fab8" providerId="AD" clId="Web-{CC22A072-413B-481C-BE59-571474664947}" dt="2020-03-27T14:10:33.230" v="35"/>
          <ac:picMkLst>
            <pc:docMk/>
            <pc:sldMk cId="2016421896" sldId="504"/>
            <ac:picMk id="3" creationId="{00000000-0000-0000-0000-000000000000}"/>
          </ac:picMkLst>
        </pc:picChg>
      </pc:sldChg>
      <pc:sldChg chg="addSp delSp modSp add replId">
        <pc:chgData name="Odair Kleber Pedro" userId="S::odair.pedro@hbsis.com.br::6b199d6c-83e4-4c17-8864-be12a624fab8" providerId="AD" clId="Web-{CC22A072-413B-481C-BE59-571474664947}" dt="2020-03-27T14:17:10.714" v="146" actId="1076"/>
        <pc:sldMkLst>
          <pc:docMk/>
          <pc:sldMk cId="1890848724" sldId="505"/>
        </pc:sldMkLst>
        <pc:spChg chg="mod topLvl">
          <ac:chgData name="Odair Kleber Pedro" userId="S::odair.pedro@hbsis.com.br::6b199d6c-83e4-4c17-8864-be12a624fab8" providerId="AD" clId="Web-{CC22A072-413B-481C-BE59-571474664947}" dt="2020-03-27T14:17:10.714" v="146" actId="1076"/>
          <ac:spMkLst>
            <pc:docMk/>
            <pc:sldMk cId="1890848724" sldId="505"/>
            <ac:spMk id="16" creationId="{B711B9A8-5FBE-4D9B-8587-757EB9050CB6}"/>
          </ac:spMkLst>
        </pc:spChg>
        <pc:grpChg chg="add del">
          <ac:chgData name="Odair Kleber Pedro" userId="S::odair.pedro@hbsis.com.br::6b199d6c-83e4-4c17-8864-be12a624fab8" providerId="AD" clId="Web-{CC22A072-413B-481C-BE59-571474664947}" dt="2020-03-27T14:17:00.339" v="143"/>
          <ac:grpSpMkLst>
            <pc:docMk/>
            <pc:sldMk cId="1890848724" sldId="505"/>
            <ac:grpSpMk id="2" creationId="{D28FA3B7-15B5-4EE9-836D-E4630B1558C1}"/>
          </ac:grpSpMkLst>
        </pc:grpChg>
        <pc:picChg chg="add del">
          <ac:chgData name="Odair Kleber Pedro" userId="S::odair.pedro@hbsis.com.br::6b199d6c-83e4-4c17-8864-be12a624fab8" providerId="AD" clId="Web-{CC22A072-413B-481C-BE59-571474664947}" dt="2020-03-27T14:17:07.464" v="145"/>
          <ac:picMkLst>
            <pc:docMk/>
            <pc:sldMk cId="1890848724" sldId="505"/>
            <ac:picMk id="14" creationId="{4EFF9E61-8AEC-4FA3-BF06-88F7C274AD3F}"/>
          </ac:picMkLst>
        </pc:picChg>
        <pc:picChg chg="add del mod topLvl">
          <ac:chgData name="Odair Kleber Pedro" userId="S::odair.pedro@hbsis.com.br::6b199d6c-83e4-4c17-8864-be12a624fab8" providerId="AD" clId="Web-{CC22A072-413B-481C-BE59-571474664947}" dt="2020-03-27T14:17:00.339" v="143"/>
          <ac:picMkLst>
            <pc:docMk/>
            <pc:sldMk cId="1890848724" sldId="505"/>
            <ac:picMk id="15" creationId="{71653B0E-8CD4-4870-A016-5EC5BE7E4BD0}"/>
          </ac:picMkLst>
        </pc:picChg>
      </pc:sldChg>
      <pc:sldChg chg="add del replId">
        <pc:chgData name="Odair Kleber Pedro" userId="S::odair.pedro@hbsis.com.br::6b199d6c-83e4-4c17-8864-be12a624fab8" providerId="AD" clId="Web-{CC22A072-413B-481C-BE59-571474664947}" dt="2020-03-27T14:14:16.527" v="91"/>
        <pc:sldMkLst>
          <pc:docMk/>
          <pc:sldMk cId="1938672315" sldId="506"/>
        </pc:sldMkLst>
      </pc:sldChg>
      <pc:sldChg chg="modSp new">
        <pc:chgData name="Odair Kleber Pedro" userId="S::odair.pedro@hbsis.com.br::6b199d6c-83e4-4c17-8864-be12a624fab8" providerId="AD" clId="Web-{CC22A072-413B-481C-BE59-571474664947}" dt="2020-03-27T14:15:14.558" v="102" actId="20577"/>
        <pc:sldMkLst>
          <pc:docMk/>
          <pc:sldMk cId="3457652826" sldId="506"/>
        </pc:sldMkLst>
        <pc:spChg chg="mod">
          <ac:chgData name="Odair Kleber Pedro" userId="S::odair.pedro@hbsis.com.br::6b199d6c-83e4-4c17-8864-be12a624fab8" providerId="AD" clId="Web-{CC22A072-413B-481C-BE59-571474664947}" dt="2020-03-27T14:15:14.558" v="102" actId="20577"/>
          <ac:spMkLst>
            <pc:docMk/>
            <pc:sldMk cId="3457652826" sldId="506"/>
            <ac:spMk id="2" creationId="{019B843F-3095-4207-8881-E8DC5616BD28}"/>
          </ac:spMkLst>
        </pc:spChg>
      </pc:sldChg>
      <pc:sldChg chg="modSp add replId">
        <pc:chgData name="Odair Kleber Pedro" userId="S::odair.pedro@hbsis.com.br::6b199d6c-83e4-4c17-8864-be12a624fab8" providerId="AD" clId="Web-{CC22A072-413B-481C-BE59-571474664947}" dt="2020-03-27T14:17:21.950" v="187" actId="20577"/>
        <pc:sldMkLst>
          <pc:docMk/>
          <pc:sldMk cId="1864616367" sldId="507"/>
        </pc:sldMkLst>
        <pc:spChg chg="mod">
          <ac:chgData name="Odair Kleber Pedro" userId="S::odair.pedro@hbsis.com.br::6b199d6c-83e4-4c17-8864-be12a624fab8" providerId="AD" clId="Web-{CC22A072-413B-481C-BE59-571474664947}" dt="2020-03-27T14:17:21.950" v="187" actId="20577"/>
          <ac:spMkLst>
            <pc:docMk/>
            <pc:sldMk cId="1864616367" sldId="507"/>
            <ac:spMk id="2" creationId="{019B843F-3095-4207-8881-E8DC5616BD28}"/>
          </ac:spMkLst>
        </pc:spChg>
      </pc:sldChg>
      <pc:sldChg chg="add del replId">
        <pc:chgData name="Odair Kleber Pedro" userId="S::odair.pedro@hbsis.com.br::6b199d6c-83e4-4c17-8864-be12a624fab8" providerId="AD" clId="Web-{CC22A072-413B-481C-BE59-571474664947}" dt="2020-03-27T14:17:28.745" v="191"/>
        <pc:sldMkLst>
          <pc:docMk/>
          <pc:sldMk cId="1801515752" sldId="508"/>
        </pc:sldMkLst>
      </pc:sldChg>
      <pc:sldChg chg="modSp add ord replId">
        <pc:chgData name="Odair Kleber Pedro" userId="S::odair.pedro@hbsis.com.br::6b199d6c-83e4-4c17-8864-be12a624fab8" providerId="AD" clId="Web-{CC22A072-413B-481C-BE59-571474664947}" dt="2020-03-27T14:18:24.074" v="211" actId="1076"/>
        <pc:sldMkLst>
          <pc:docMk/>
          <pc:sldMk cId="2374559221" sldId="508"/>
        </pc:sldMkLst>
        <pc:spChg chg="mod">
          <ac:chgData name="Odair Kleber Pedro" userId="S::odair.pedro@hbsis.com.br::6b199d6c-83e4-4c17-8864-be12a624fab8" providerId="AD" clId="Web-{CC22A072-413B-481C-BE59-571474664947}" dt="2020-03-27T14:18:24.074" v="211" actId="1076"/>
          <ac:spMkLst>
            <pc:docMk/>
            <pc:sldMk cId="2374559221" sldId="508"/>
            <ac:spMk id="16" creationId="{B711B9A8-5FBE-4D9B-8587-757EB9050CB6}"/>
          </ac:spMkLst>
        </pc:spChg>
      </pc:sldChg>
      <pc:sldChg chg="modSp add ord replId">
        <pc:chgData name="Odair Kleber Pedro" userId="S::odair.pedro@hbsis.com.br::6b199d6c-83e4-4c17-8864-be12a624fab8" providerId="AD" clId="Web-{CC22A072-413B-481C-BE59-571474664947}" dt="2020-03-27T14:30:20.730" v="605" actId="20577"/>
        <pc:sldMkLst>
          <pc:docMk/>
          <pc:sldMk cId="352457441" sldId="509"/>
        </pc:sldMkLst>
        <pc:spChg chg="mod">
          <ac:chgData name="Odair Kleber Pedro" userId="S::odair.pedro@hbsis.com.br::6b199d6c-83e4-4c17-8864-be12a624fab8" providerId="AD" clId="Web-{CC22A072-413B-481C-BE59-571474664947}" dt="2020-03-27T14:30:20.730" v="605" actId="20577"/>
          <ac:spMkLst>
            <pc:docMk/>
            <pc:sldMk cId="352457441" sldId="509"/>
            <ac:spMk id="16" creationId="{B711B9A8-5FBE-4D9B-8587-757EB9050CB6}"/>
          </ac:spMkLst>
        </pc:spChg>
      </pc:sldChg>
      <pc:sldChg chg="delSp modSp new del">
        <pc:chgData name="Odair Kleber Pedro" userId="S::odair.pedro@hbsis.com.br::6b199d6c-83e4-4c17-8864-be12a624fab8" providerId="AD" clId="Web-{CC22A072-413B-481C-BE59-571474664947}" dt="2020-03-27T14:26:02.652" v="493"/>
        <pc:sldMkLst>
          <pc:docMk/>
          <pc:sldMk cId="1399840205" sldId="509"/>
        </pc:sldMkLst>
        <pc:spChg chg="del">
          <ac:chgData name="Odair Kleber Pedro" userId="S::odair.pedro@hbsis.com.br::6b199d6c-83e4-4c17-8864-be12a624fab8" providerId="AD" clId="Web-{CC22A072-413B-481C-BE59-571474664947}" dt="2020-03-27T14:20:25.761" v="217"/>
          <ac:spMkLst>
            <pc:docMk/>
            <pc:sldMk cId="1399840205" sldId="509"/>
            <ac:spMk id="2" creationId="{D0258893-CCDB-4F94-A776-195B12A0261B}"/>
          </ac:spMkLst>
        </pc:spChg>
        <pc:spChg chg="mod">
          <ac:chgData name="Odair Kleber Pedro" userId="S::odair.pedro@hbsis.com.br::6b199d6c-83e4-4c17-8864-be12a624fab8" providerId="AD" clId="Web-{CC22A072-413B-481C-BE59-571474664947}" dt="2020-03-27T14:23:16.027" v="451" actId="20577"/>
          <ac:spMkLst>
            <pc:docMk/>
            <pc:sldMk cId="1399840205" sldId="509"/>
            <ac:spMk id="3" creationId="{0BDA8458-B607-483F-B8F1-06CA9D54E4EE}"/>
          </ac:spMkLst>
        </pc:spChg>
      </pc:sldChg>
      <pc:sldChg chg="modSp new">
        <pc:chgData name="Odair Kleber Pedro" userId="S::odair.pedro@hbsis.com.br::6b199d6c-83e4-4c17-8864-be12a624fab8" providerId="AD" clId="Web-{CC22A072-413B-481C-BE59-571474664947}" dt="2020-03-27T14:34:41.495" v="642" actId="20577"/>
        <pc:sldMkLst>
          <pc:docMk/>
          <pc:sldMk cId="3165335558" sldId="510"/>
        </pc:sldMkLst>
        <pc:spChg chg="mod">
          <ac:chgData name="Odair Kleber Pedro" userId="S::odair.pedro@hbsis.com.br::6b199d6c-83e4-4c17-8864-be12a624fab8" providerId="AD" clId="Web-{CC22A072-413B-481C-BE59-571474664947}" dt="2020-03-27T14:30:51.261" v="633" actId="20577"/>
          <ac:spMkLst>
            <pc:docMk/>
            <pc:sldMk cId="3165335558" sldId="510"/>
            <ac:spMk id="2" creationId="{54A01110-9E72-48B8-9499-6E747475E26D}"/>
          </ac:spMkLst>
        </pc:spChg>
        <pc:spChg chg="mod">
          <ac:chgData name="Odair Kleber Pedro" userId="S::odair.pedro@hbsis.com.br::6b199d6c-83e4-4c17-8864-be12a624fab8" providerId="AD" clId="Web-{CC22A072-413B-481C-BE59-571474664947}" dt="2020-03-27T14:34:41.495" v="642" actId="20577"/>
          <ac:spMkLst>
            <pc:docMk/>
            <pc:sldMk cId="3165335558" sldId="510"/>
            <ac:spMk id="3" creationId="{6AD7B953-D182-46E7-AD1B-A31E084F6E84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77FC29-2B1A-4377-8B29-0499E6028120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3" csCatId="colorful" phldr="1"/>
      <dgm:spPr/>
    </dgm:pt>
    <dgm:pt modelId="{38F3CD53-5E07-4B71-85DC-5763F332480C}">
      <dgm:prSet phldrT="[Texto]"/>
      <dgm:spPr/>
      <dgm:t>
        <a:bodyPr/>
        <a:lstStyle/>
        <a:p>
          <a:pPr rtl="0"/>
          <a:r>
            <a:rPr lang="pt-BR" dirty="0">
              <a:latin typeface="Segoe UI"/>
              <a:cs typeface="Segoe UI"/>
            </a:rPr>
            <a:t> Agilidade na entrega valor para domínios de negócios diferentes, em momentos diferentes</a:t>
          </a:r>
          <a:endParaRPr lang="pt-BR" dirty="0"/>
        </a:p>
      </dgm:t>
    </dgm:pt>
    <dgm:pt modelId="{9F23712F-C673-434C-BBEE-2EEDFFC729EB}" type="parTrans" cxnId="{9A1C3BC7-4A44-41BE-AD2E-931D5BF64932}">
      <dgm:prSet/>
      <dgm:spPr/>
      <dgm:t>
        <a:bodyPr/>
        <a:lstStyle/>
        <a:p>
          <a:endParaRPr lang="pt-BR"/>
        </a:p>
      </dgm:t>
    </dgm:pt>
    <dgm:pt modelId="{F66C3B61-D54F-4CEE-AB5C-A1FBC16599CE}" type="sibTrans" cxnId="{9A1C3BC7-4A44-41BE-AD2E-931D5BF64932}">
      <dgm:prSet/>
      <dgm:spPr/>
      <dgm:t>
        <a:bodyPr/>
        <a:lstStyle/>
        <a:p>
          <a:endParaRPr lang="pt-BR"/>
        </a:p>
      </dgm:t>
    </dgm:pt>
    <dgm:pt modelId="{D96CF460-EE76-444B-89E0-2152C84C6A09}">
      <dgm:prSet phldrT="[Texto]"/>
      <dgm:spPr/>
      <dgm:t>
        <a:bodyPr/>
        <a:lstStyle/>
        <a:p>
          <a:pPr rtl="0"/>
          <a:r>
            <a:rPr lang="pt-BR" dirty="0">
              <a:latin typeface="Segoe UI"/>
              <a:cs typeface="Segoe UI"/>
            </a:rPr>
            <a:t> Entregas de cada domínio não afetam os demais domínios</a:t>
          </a:r>
        </a:p>
      </dgm:t>
    </dgm:pt>
    <dgm:pt modelId="{1B7052A0-B6C5-410B-B356-69FBF6C2FE90}" type="parTrans" cxnId="{49FB6D2B-8D6F-4F07-AADA-9C878364D42E}">
      <dgm:prSet/>
      <dgm:spPr/>
      <dgm:t>
        <a:bodyPr/>
        <a:lstStyle/>
        <a:p>
          <a:endParaRPr lang="pt-BR"/>
        </a:p>
      </dgm:t>
    </dgm:pt>
    <dgm:pt modelId="{0EFEC490-C6F0-43F7-B9BA-8112C2B478A7}" type="sibTrans" cxnId="{49FB6D2B-8D6F-4F07-AADA-9C878364D42E}">
      <dgm:prSet/>
      <dgm:spPr/>
      <dgm:t>
        <a:bodyPr/>
        <a:lstStyle/>
        <a:p>
          <a:endParaRPr lang="pt-BR"/>
        </a:p>
      </dgm:t>
    </dgm:pt>
    <dgm:pt modelId="{7A6FA2C2-0AC4-49C0-AC07-9ABF1EE7082E}">
      <dgm:prSet phldrT="[Texto]" phldr="0"/>
      <dgm:spPr/>
      <dgm:t>
        <a:bodyPr/>
        <a:lstStyle/>
        <a:p>
          <a:pPr rtl="0"/>
          <a:r>
            <a:rPr lang="pt-BR" dirty="0">
              <a:latin typeface="Calibri Light" panose="020F0302020204030204"/>
            </a:rPr>
            <a:t> Possibilidade de desenvolvimento </a:t>
          </a:r>
          <a:r>
            <a:rPr lang="pt-BR" dirty="0" err="1">
              <a:latin typeface="Calibri Light" panose="020F0302020204030204"/>
            </a:rPr>
            <a:t>distribuido</a:t>
          </a:r>
          <a:r>
            <a:rPr lang="pt-BR" dirty="0">
              <a:latin typeface="Calibri Light" panose="020F0302020204030204"/>
            </a:rPr>
            <a:t> em </a:t>
          </a:r>
          <a:r>
            <a:rPr lang="pt-BR" dirty="0" err="1">
              <a:latin typeface="Calibri Light" panose="020F0302020204030204"/>
            </a:rPr>
            <a:t>squads</a:t>
          </a:r>
          <a:endParaRPr lang="pt-BR" dirty="0"/>
        </a:p>
      </dgm:t>
    </dgm:pt>
    <dgm:pt modelId="{D231997E-6C74-4110-BDD2-DED192C42F4A}" type="parTrans" cxnId="{F694ED47-03A8-4ADE-A709-78BF8041B180}">
      <dgm:prSet/>
      <dgm:spPr/>
      <dgm:t>
        <a:bodyPr/>
        <a:lstStyle/>
        <a:p>
          <a:endParaRPr lang="pt-BR"/>
        </a:p>
      </dgm:t>
    </dgm:pt>
    <dgm:pt modelId="{F3538474-071C-4468-B6BC-B386E6F1B617}" type="sibTrans" cxnId="{F694ED47-03A8-4ADE-A709-78BF8041B180}">
      <dgm:prSet/>
      <dgm:spPr/>
      <dgm:t>
        <a:bodyPr/>
        <a:lstStyle/>
        <a:p>
          <a:endParaRPr lang="pt-BR"/>
        </a:p>
      </dgm:t>
    </dgm:pt>
    <dgm:pt modelId="{FC070AE2-AE99-46AC-A32E-8D3857AC0493}">
      <dgm:prSet phldr="0"/>
      <dgm:spPr/>
      <dgm:t>
        <a:bodyPr/>
        <a:lstStyle/>
        <a:p>
          <a:pPr rtl="0"/>
          <a:r>
            <a:rPr lang="pt-BR" dirty="0">
              <a:latin typeface="Calibri Light" panose="020F0302020204030204"/>
              <a:cs typeface="Calibri Light" panose="020F0302020204030204"/>
            </a:rPr>
            <a:t> Possibilidade de entregas menores, especifcamente para um cada domínio de negócio</a:t>
          </a:r>
        </a:p>
      </dgm:t>
    </dgm:pt>
    <dgm:pt modelId="{5BFE50BF-074E-49E4-8F19-9DC3DE1E2C32}" type="parTrans" cxnId="{CC979CF8-E2BB-41BE-98FB-5EA8DF238005}">
      <dgm:prSet/>
      <dgm:spPr/>
    </dgm:pt>
    <dgm:pt modelId="{B9FFB7CE-A7E0-43D9-B42C-D559A64E7D2C}" type="sibTrans" cxnId="{CC979CF8-E2BB-41BE-98FB-5EA8DF238005}">
      <dgm:prSet/>
      <dgm:spPr/>
    </dgm:pt>
    <dgm:pt modelId="{062797BD-11FD-4AF6-A6F5-6A367613DC66}" type="pres">
      <dgm:prSet presAssocID="{3577FC29-2B1A-4377-8B29-0499E6028120}" presName="Name0" presStyleCnt="0">
        <dgm:presLayoutVars>
          <dgm:chMax val="7"/>
          <dgm:chPref val="7"/>
          <dgm:dir/>
        </dgm:presLayoutVars>
      </dgm:prSet>
      <dgm:spPr/>
    </dgm:pt>
    <dgm:pt modelId="{7F575527-CDDE-4765-B051-9739ECCB84C2}" type="pres">
      <dgm:prSet presAssocID="{3577FC29-2B1A-4377-8B29-0499E6028120}" presName="Name1" presStyleCnt="0"/>
      <dgm:spPr/>
    </dgm:pt>
    <dgm:pt modelId="{FBEFA15C-A00F-4CFE-A510-8F688D256A68}" type="pres">
      <dgm:prSet presAssocID="{3577FC29-2B1A-4377-8B29-0499E6028120}" presName="cycle" presStyleCnt="0"/>
      <dgm:spPr/>
    </dgm:pt>
    <dgm:pt modelId="{8277D527-819E-4DF2-99FD-6DF30C1E2145}" type="pres">
      <dgm:prSet presAssocID="{3577FC29-2B1A-4377-8B29-0499E6028120}" presName="srcNode" presStyleLbl="node1" presStyleIdx="0" presStyleCnt="4"/>
      <dgm:spPr/>
    </dgm:pt>
    <dgm:pt modelId="{B6C3285B-B56A-4953-9592-1C7EDF60CD63}" type="pres">
      <dgm:prSet presAssocID="{3577FC29-2B1A-4377-8B29-0499E6028120}" presName="conn" presStyleLbl="parChTrans1D2" presStyleIdx="0" presStyleCnt="1"/>
      <dgm:spPr/>
    </dgm:pt>
    <dgm:pt modelId="{B8E427B3-B5A9-4D78-A4F3-AC2CDDA8441A}" type="pres">
      <dgm:prSet presAssocID="{3577FC29-2B1A-4377-8B29-0499E6028120}" presName="extraNode" presStyleLbl="node1" presStyleIdx="0" presStyleCnt="4"/>
      <dgm:spPr/>
    </dgm:pt>
    <dgm:pt modelId="{7B5A9B3F-04D6-48E5-ADCF-534C50328A29}" type="pres">
      <dgm:prSet presAssocID="{3577FC29-2B1A-4377-8B29-0499E6028120}" presName="dstNode" presStyleLbl="node1" presStyleIdx="0" presStyleCnt="4"/>
      <dgm:spPr/>
    </dgm:pt>
    <dgm:pt modelId="{E064E037-BE06-4F73-B720-7F746967F87E}" type="pres">
      <dgm:prSet presAssocID="{38F3CD53-5E07-4B71-85DC-5763F332480C}" presName="text_1" presStyleLbl="node1" presStyleIdx="0" presStyleCnt="4">
        <dgm:presLayoutVars>
          <dgm:bulletEnabled val="1"/>
        </dgm:presLayoutVars>
      </dgm:prSet>
      <dgm:spPr/>
    </dgm:pt>
    <dgm:pt modelId="{EBEA285F-FC13-40F9-8974-C2D32FE1DEBE}" type="pres">
      <dgm:prSet presAssocID="{38F3CD53-5E07-4B71-85DC-5763F332480C}" presName="accent_1" presStyleCnt="0"/>
      <dgm:spPr/>
    </dgm:pt>
    <dgm:pt modelId="{23CAAC1B-4CF4-4A52-991F-6FBAD52806E9}" type="pres">
      <dgm:prSet presAssocID="{38F3CD53-5E07-4B71-85DC-5763F332480C}" presName="accentRepeatNode" presStyleLbl="solidFgAcc1" presStyleIdx="0" presStyleCnt="4"/>
      <dgm:spPr/>
    </dgm:pt>
    <dgm:pt modelId="{A4460B85-9B2F-409F-94E0-E38ACDD38D87}" type="pres">
      <dgm:prSet presAssocID="{FC070AE2-AE99-46AC-A32E-8D3857AC0493}" presName="text_2" presStyleLbl="node1" presStyleIdx="1" presStyleCnt="4">
        <dgm:presLayoutVars>
          <dgm:bulletEnabled val="1"/>
        </dgm:presLayoutVars>
      </dgm:prSet>
      <dgm:spPr/>
    </dgm:pt>
    <dgm:pt modelId="{AFAE6D6B-0BD3-4BD1-9ACE-9E42A0B675D7}" type="pres">
      <dgm:prSet presAssocID="{FC070AE2-AE99-46AC-A32E-8D3857AC0493}" presName="accent_2" presStyleCnt="0"/>
      <dgm:spPr/>
    </dgm:pt>
    <dgm:pt modelId="{2CEED027-6FC6-4A91-BC8C-A13C50FEEFBB}" type="pres">
      <dgm:prSet presAssocID="{FC070AE2-AE99-46AC-A32E-8D3857AC0493}" presName="accentRepeatNode" presStyleLbl="solidFgAcc1" presStyleIdx="1" presStyleCnt="4"/>
      <dgm:spPr/>
    </dgm:pt>
    <dgm:pt modelId="{B0E22161-F304-496F-993C-BD454486861A}" type="pres">
      <dgm:prSet presAssocID="{D96CF460-EE76-444B-89E0-2152C84C6A09}" presName="text_3" presStyleLbl="node1" presStyleIdx="2" presStyleCnt="4">
        <dgm:presLayoutVars>
          <dgm:bulletEnabled val="1"/>
        </dgm:presLayoutVars>
      </dgm:prSet>
      <dgm:spPr/>
    </dgm:pt>
    <dgm:pt modelId="{22003D8B-147D-4739-BAB9-C857DB6ACA59}" type="pres">
      <dgm:prSet presAssocID="{D96CF460-EE76-444B-89E0-2152C84C6A09}" presName="accent_3" presStyleCnt="0"/>
      <dgm:spPr/>
    </dgm:pt>
    <dgm:pt modelId="{B4723A01-7609-48EB-9736-7C6654D284D2}" type="pres">
      <dgm:prSet presAssocID="{D96CF460-EE76-444B-89E0-2152C84C6A09}" presName="accentRepeatNode" presStyleLbl="solidFgAcc1" presStyleIdx="2" presStyleCnt="4"/>
      <dgm:spPr/>
    </dgm:pt>
    <dgm:pt modelId="{0A3FF421-2CDA-4EB4-9713-3C1F183E47A5}" type="pres">
      <dgm:prSet presAssocID="{7A6FA2C2-0AC4-49C0-AC07-9ABF1EE7082E}" presName="text_4" presStyleLbl="node1" presStyleIdx="3" presStyleCnt="4">
        <dgm:presLayoutVars>
          <dgm:bulletEnabled val="1"/>
        </dgm:presLayoutVars>
      </dgm:prSet>
      <dgm:spPr/>
    </dgm:pt>
    <dgm:pt modelId="{C3489BCF-EB67-4787-9F5A-D70F17BE8588}" type="pres">
      <dgm:prSet presAssocID="{7A6FA2C2-0AC4-49C0-AC07-9ABF1EE7082E}" presName="accent_4" presStyleCnt="0"/>
      <dgm:spPr/>
    </dgm:pt>
    <dgm:pt modelId="{F5324541-4775-4A0D-909D-F47962A5910E}" type="pres">
      <dgm:prSet presAssocID="{7A6FA2C2-0AC4-49C0-AC07-9ABF1EE7082E}" presName="accentRepeatNode" presStyleLbl="solidFgAcc1" presStyleIdx="3" presStyleCnt="4"/>
      <dgm:spPr/>
    </dgm:pt>
  </dgm:ptLst>
  <dgm:cxnLst>
    <dgm:cxn modelId="{6556A900-3F39-4557-B57B-312266E20C3B}" type="presOf" srcId="{FC070AE2-AE99-46AC-A32E-8D3857AC0493}" destId="{A4460B85-9B2F-409F-94E0-E38ACDD38D87}" srcOrd="0" destOrd="0" presId="urn:microsoft.com/office/officeart/2008/layout/VerticalCurvedList"/>
    <dgm:cxn modelId="{4C24DB2A-F45B-4E7D-A216-B3E73A0CFD2C}" type="presOf" srcId="{D96CF460-EE76-444B-89E0-2152C84C6A09}" destId="{B0E22161-F304-496F-993C-BD454486861A}" srcOrd="0" destOrd="0" presId="urn:microsoft.com/office/officeart/2008/layout/VerticalCurvedList"/>
    <dgm:cxn modelId="{49FB6D2B-8D6F-4F07-AADA-9C878364D42E}" srcId="{3577FC29-2B1A-4377-8B29-0499E6028120}" destId="{D96CF460-EE76-444B-89E0-2152C84C6A09}" srcOrd="2" destOrd="0" parTransId="{1B7052A0-B6C5-410B-B356-69FBF6C2FE90}" sibTransId="{0EFEC490-C6F0-43F7-B9BA-8112C2B478A7}"/>
    <dgm:cxn modelId="{1E2F8F41-8503-4159-8ED2-38E1140D0656}" type="presOf" srcId="{38F3CD53-5E07-4B71-85DC-5763F332480C}" destId="{E064E037-BE06-4F73-B720-7F746967F87E}" srcOrd="0" destOrd="0" presId="urn:microsoft.com/office/officeart/2008/layout/VerticalCurvedList"/>
    <dgm:cxn modelId="{F694ED47-03A8-4ADE-A709-78BF8041B180}" srcId="{3577FC29-2B1A-4377-8B29-0499E6028120}" destId="{7A6FA2C2-0AC4-49C0-AC07-9ABF1EE7082E}" srcOrd="3" destOrd="0" parTransId="{D231997E-6C74-4110-BDD2-DED192C42F4A}" sibTransId="{F3538474-071C-4468-B6BC-B386E6F1B617}"/>
    <dgm:cxn modelId="{15E5E696-13A3-4442-9975-85451647AC1A}" type="presOf" srcId="{F66C3B61-D54F-4CEE-AB5C-A1FBC16599CE}" destId="{B6C3285B-B56A-4953-9592-1C7EDF60CD63}" srcOrd="0" destOrd="0" presId="urn:microsoft.com/office/officeart/2008/layout/VerticalCurvedList"/>
    <dgm:cxn modelId="{9A1C3BC7-4A44-41BE-AD2E-931D5BF64932}" srcId="{3577FC29-2B1A-4377-8B29-0499E6028120}" destId="{38F3CD53-5E07-4B71-85DC-5763F332480C}" srcOrd="0" destOrd="0" parTransId="{9F23712F-C673-434C-BBEE-2EEDFFC729EB}" sibTransId="{F66C3B61-D54F-4CEE-AB5C-A1FBC16599CE}"/>
    <dgm:cxn modelId="{8A508FCD-312B-4DF2-BBC8-D81150A7FC3D}" type="presOf" srcId="{3577FC29-2B1A-4377-8B29-0499E6028120}" destId="{062797BD-11FD-4AF6-A6F5-6A367613DC66}" srcOrd="0" destOrd="0" presId="urn:microsoft.com/office/officeart/2008/layout/VerticalCurvedList"/>
    <dgm:cxn modelId="{93547AE2-BD5B-48C0-8080-C18D8FF7F6CB}" type="presOf" srcId="{7A6FA2C2-0AC4-49C0-AC07-9ABF1EE7082E}" destId="{0A3FF421-2CDA-4EB4-9713-3C1F183E47A5}" srcOrd="0" destOrd="0" presId="urn:microsoft.com/office/officeart/2008/layout/VerticalCurvedList"/>
    <dgm:cxn modelId="{CC979CF8-E2BB-41BE-98FB-5EA8DF238005}" srcId="{3577FC29-2B1A-4377-8B29-0499E6028120}" destId="{FC070AE2-AE99-46AC-A32E-8D3857AC0493}" srcOrd="1" destOrd="0" parTransId="{5BFE50BF-074E-49E4-8F19-9DC3DE1E2C32}" sibTransId="{B9FFB7CE-A7E0-43D9-B42C-D559A64E7D2C}"/>
    <dgm:cxn modelId="{EE039328-D032-461F-8E33-92BD7EE69F4A}" type="presParOf" srcId="{062797BD-11FD-4AF6-A6F5-6A367613DC66}" destId="{7F575527-CDDE-4765-B051-9739ECCB84C2}" srcOrd="0" destOrd="0" presId="urn:microsoft.com/office/officeart/2008/layout/VerticalCurvedList"/>
    <dgm:cxn modelId="{E20EE34D-7434-4A24-B8F1-045E6F426276}" type="presParOf" srcId="{7F575527-CDDE-4765-B051-9739ECCB84C2}" destId="{FBEFA15C-A00F-4CFE-A510-8F688D256A68}" srcOrd="0" destOrd="0" presId="urn:microsoft.com/office/officeart/2008/layout/VerticalCurvedList"/>
    <dgm:cxn modelId="{18B9F277-0A8A-44C1-AD2D-BA55F82ECD46}" type="presParOf" srcId="{FBEFA15C-A00F-4CFE-A510-8F688D256A68}" destId="{8277D527-819E-4DF2-99FD-6DF30C1E2145}" srcOrd="0" destOrd="0" presId="urn:microsoft.com/office/officeart/2008/layout/VerticalCurvedList"/>
    <dgm:cxn modelId="{5617294E-7CCF-4DDA-A195-0910F494609B}" type="presParOf" srcId="{FBEFA15C-A00F-4CFE-A510-8F688D256A68}" destId="{B6C3285B-B56A-4953-9592-1C7EDF60CD63}" srcOrd="1" destOrd="0" presId="urn:microsoft.com/office/officeart/2008/layout/VerticalCurvedList"/>
    <dgm:cxn modelId="{81A6A312-E417-4E35-BDCD-3BE0C06D27D9}" type="presParOf" srcId="{FBEFA15C-A00F-4CFE-A510-8F688D256A68}" destId="{B8E427B3-B5A9-4D78-A4F3-AC2CDDA8441A}" srcOrd="2" destOrd="0" presId="urn:microsoft.com/office/officeart/2008/layout/VerticalCurvedList"/>
    <dgm:cxn modelId="{BA536AFB-03AA-434C-9116-8F16A0A85C6C}" type="presParOf" srcId="{FBEFA15C-A00F-4CFE-A510-8F688D256A68}" destId="{7B5A9B3F-04D6-48E5-ADCF-534C50328A29}" srcOrd="3" destOrd="0" presId="urn:microsoft.com/office/officeart/2008/layout/VerticalCurvedList"/>
    <dgm:cxn modelId="{4A0D2D97-3717-4C93-8CF3-8CF18809BB27}" type="presParOf" srcId="{7F575527-CDDE-4765-B051-9739ECCB84C2}" destId="{E064E037-BE06-4F73-B720-7F746967F87E}" srcOrd="1" destOrd="0" presId="urn:microsoft.com/office/officeart/2008/layout/VerticalCurvedList"/>
    <dgm:cxn modelId="{D85F7366-0998-48F9-81F8-ABB3762A3866}" type="presParOf" srcId="{7F575527-CDDE-4765-B051-9739ECCB84C2}" destId="{EBEA285F-FC13-40F9-8974-C2D32FE1DEBE}" srcOrd="2" destOrd="0" presId="urn:microsoft.com/office/officeart/2008/layout/VerticalCurvedList"/>
    <dgm:cxn modelId="{C0C3655B-3F42-4C24-847E-92ABAECDA2D8}" type="presParOf" srcId="{EBEA285F-FC13-40F9-8974-C2D32FE1DEBE}" destId="{23CAAC1B-4CF4-4A52-991F-6FBAD52806E9}" srcOrd="0" destOrd="0" presId="urn:microsoft.com/office/officeart/2008/layout/VerticalCurvedList"/>
    <dgm:cxn modelId="{000D1877-AD36-4686-8E0B-20982A1037AA}" type="presParOf" srcId="{7F575527-CDDE-4765-B051-9739ECCB84C2}" destId="{A4460B85-9B2F-409F-94E0-E38ACDD38D87}" srcOrd="3" destOrd="0" presId="urn:microsoft.com/office/officeart/2008/layout/VerticalCurvedList"/>
    <dgm:cxn modelId="{3F34DE54-8A08-4F25-B3D0-0F1AA7F06563}" type="presParOf" srcId="{7F575527-CDDE-4765-B051-9739ECCB84C2}" destId="{AFAE6D6B-0BD3-4BD1-9ACE-9E42A0B675D7}" srcOrd="4" destOrd="0" presId="urn:microsoft.com/office/officeart/2008/layout/VerticalCurvedList"/>
    <dgm:cxn modelId="{04D335C7-07F2-400A-9A1F-CC13D5F11E98}" type="presParOf" srcId="{AFAE6D6B-0BD3-4BD1-9ACE-9E42A0B675D7}" destId="{2CEED027-6FC6-4A91-BC8C-A13C50FEEFBB}" srcOrd="0" destOrd="0" presId="urn:microsoft.com/office/officeart/2008/layout/VerticalCurvedList"/>
    <dgm:cxn modelId="{76614AD8-B0AF-44A1-9261-B51A70D5223D}" type="presParOf" srcId="{7F575527-CDDE-4765-B051-9739ECCB84C2}" destId="{B0E22161-F304-496F-993C-BD454486861A}" srcOrd="5" destOrd="0" presId="urn:microsoft.com/office/officeart/2008/layout/VerticalCurvedList"/>
    <dgm:cxn modelId="{A16FD47E-EEE3-42E1-B3A4-274138DEB249}" type="presParOf" srcId="{7F575527-CDDE-4765-B051-9739ECCB84C2}" destId="{22003D8B-147D-4739-BAB9-C857DB6ACA59}" srcOrd="6" destOrd="0" presId="urn:microsoft.com/office/officeart/2008/layout/VerticalCurvedList"/>
    <dgm:cxn modelId="{7F0C498B-C20D-4ABF-83D9-FAA421F458F9}" type="presParOf" srcId="{22003D8B-147D-4739-BAB9-C857DB6ACA59}" destId="{B4723A01-7609-48EB-9736-7C6654D284D2}" srcOrd="0" destOrd="0" presId="urn:microsoft.com/office/officeart/2008/layout/VerticalCurvedList"/>
    <dgm:cxn modelId="{CE5CED5E-540C-4FA7-AD44-028CB34E1325}" type="presParOf" srcId="{7F575527-CDDE-4765-B051-9739ECCB84C2}" destId="{0A3FF421-2CDA-4EB4-9713-3C1F183E47A5}" srcOrd="7" destOrd="0" presId="urn:microsoft.com/office/officeart/2008/layout/VerticalCurvedList"/>
    <dgm:cxn modelId="{94214401-A0C1-4DF7-B1D9-A5296F5D3708}" type="presParOf" srcId="{7F575527-CDDE-4765-B051-9739ECCB84C2}" destId="{C3489BCF-EB67-4787-9F5A-D70F17BE8588}" srcOrd="8" destOrd="0" presId="urn:microsoft.com/office/officeart/2008/layout/VerticalCurvedList"/>
    <dgm:cxn modelId="{879A2CEF-F359-4727-A6A8-32B9540C0EAA}" type="presParOf" srcId="{C3489BCF-EB67-4787-9F5A-D70F17BE8588}" destId="{F5324541-4775-4A0D-909D-F47962A5910E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C3285B-B56A-4953-9592-1C7EDF60CD63}">
      <dsp:nvSpPr>
        <dsp:cNvPr id="0" name=""/>
        <dsp:cNvSpPr/>
      </dsp:nvSpPr>
      <dsp:spPr>
        <a:xfrm>
          <a:off x="-3941050" y="-605091"/>
          <a:ext cx="4696760" cy="4696760"/>
        </a:xfrm>
        <a:prstGeom prst="blockArc">
          <a:avLst>
            <a:gd name="adj1" fmla="val 18900000"/>
            <a:gd name="adj2" fmla="val 2700000"/>
            <a:gd name="adj3" fmla="val 460"/>
          </a:avLst>
        </a:prstGeom>
        <a:noFill/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64E037-BE06-4F73-B720-7F746967F87E}">
      <dsp:nvSpPr>
        <dsp:cNvPr id="0" name=""/>
        <dsp:cNvSpPr/>
      </dsp:nvSpPr>
      <dsp:spPr>
        <a:xfrm>
          <a:off x="396031" y="268048"/>
          <a:ext cx="7672854" cy="53637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5748" tIns="38100" rIns="38100" bIns="38100" numCol="1" spcCol="1270" anchor="ctr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500" kern="1200" dirty="0">
              <a:latin typeface="Segoe UI"/>
              <a:cs typeface="Segoe UI"/>
            </a:rPr>
            <a:t> Agilidade na entrega valor para domínios de negócios diferentes, em momentos diferentes</a:t>
          </a:r>
          <a:endParaRPr lang="pt-BR" sz="1500" kern="1200" dirty="0"/>
        </a:p>
      </dsp:txBody>
      <dsp:txXfrm>
        <a:off x="396031" y="268048"/>
        <a:ext cx="7672854" cy="536375"/>
      </dsp:txXfrm>
    </dsp:sp>
    <dsp:sp modelId="{23CAAC1B-4CF4-4A52-991F-6FBAD52806E9}">
      <dsp:nvSpPr>
        <dsp:cNvPr id="0" name=""/>
        <dsp:cNvSpPr/>
      </dsp:nvSpPr>
      <dsp:spPr>
        <a:xfrm>
          <a:off x="60796" y="201001"/>
          <a:ext cx="670468" cy="67046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460B85-9B2F-409F-94E0-E38ACDD38D87}">
      <dsp:nvSpPr>
        <dsp:cNvPr id="0" name=""/>
        <dsp:cNvSpPr/>
      </dsp:nvSpPr>
      <dsp:spPr>
        <a:xfrm>
          <a:off x="703547" y="1072750"/>
          <a:ext cx="7365338" cy="536375"/>
        </a:xfrm>
        <a:prstGeom prst="rect">
          <a:avLst/>
        </a:prstGeom>
        <a:solidFill>
          <a:schemeClr val="accent3">
            <a:hueOff val="-1746178"/>
            <a:satOff val="12756"/>
            <a:lumOff val="13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5748" tIns="38100" rIns="38100" bIns="38100" numCol="1" spcCol="1270" anchor="ctr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500" kern="1200" dirty="0">
              <a:latin typeface="Calibri Light" panose="020F0302020204030204"/>
              <a:cs typeface="Calibri Light" panose="020F0302020204030204"/>
            </a:rPr>
            <a:t> Possibilidade de entregas menores, especifcamente para um cada domínio de negócio</a:t>
          </a:r>
        </a:p>
      </dsp:txBody>
      <dsp:txXfrm>
        <a:off x="703547" y="1072750"/>
        <a:ext cx="7365338" cy="536375"/>
      </dsp:txXfrm>
    </dsp:sp>
    <dsp:sp modelId="{2CEED027-6FC6-4A91-BC8C-A13C50FEEFBB}">
      <dsp:nvSpPr>
        <dsp:cNvPr id="0" name=""/>
        <dsp:cNvSpPr/>
      </dsp:nvSpPr>
      <dsp:spPr>
        <a:xfrm>
          <a:off x="368312" y="1005703"/>
          <a:ext cx="670468" cy="67046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-1746178"/>
              <a:satOff val="12756"/>
              <a:lumOff val="13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E22161-F304-496F-993C-BD454486861A}">
      <dsp:nvSpPr>
        <dsp:cNvPr id="0" name=""/>
        <dsp:cNvSpPr/>
      </dsp:nvSpPr>
      <dsp:spPr>
        <a:xfrm>
          <a:off x="703547" y="1877452"/>
          <a:ext cx="7365338" cy="536375"/>
        </a:xfrm>
        <a:prstGeom prst="rect">
          <a:avLst/>
        </a:prstGeom>
        <a:solidFill>
          <a:schemeClr val="accent3">
            <a:hueOff val="-3492356"/>
            <a:satOff val="25513"/>
            <a:lumOff val="26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5748" tIns="38100" rIns="38100" bIns="38100" numCol="1" spcCol="1270" anchor="ctr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500" kern="1200" dirty="0">
              <a:latin typeface="Segoe UI"/>
              <a:cs typeface="Segoe UI"/>
            </a:rPr>
            <a:t> Entregas de cada domínio não afetam os demais domínios</a:t>
          </a:r>
        </a:p>
      </dsp:txBody>
      <dsp:txXfrm>
        <a:off x="703547" y="1877452"/>
        <a:ext cx="7365338" cy="536375"/>
      </dsp:txXfrm>
    </dsp:sp>
    <dsp:sp modelId="{B4723A01-7609-48EB-9736-7C6654D284D2}">
      <dsp:nvSpPr>
        <dsp:cNvPr id="0" name=""/>
        <dsp:cNvSpPr/>
      </dsp:nvSpPr>
      <dsp:spPr>
        <a:xfrm>
          <a:off x="368312" y="1810405"/>
          <a:ext cx="670468" cy="67046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-3492356"/>
              <a:satOff val="25513"/>
              <a:lumOff val="26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3FF421-2CDA-4EB4-9713-3C1F183E47A5}">
      <dsp:nvSpPr>
        <dsp:cNvPr id="0" name=""/>
        <dsp:cNvSpPr/>
      </dsp:nvSpPr>
      <dsp:spPr>
        <a:xfrm>
          <a:off x="396031" y="2682154"/>
          <a:ext cx="7672854" cy="536375"/>
        </a:xfrm>
        <a:prstGeom prst="rect">
          <a:avLst/>
        </a:prstGeom>
        <a:solidFill>
          <a:schemeClr val="accent3">
            <a:hueOff val="-5238534"/>
            <a:satOff val="38269"/>
            <a:lumOff val="39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5748" tIns="38100" rIns="38100" bIns="38100" numCol="1" spcCol="1270" anchor="ctr" anchorCtr="0">
          <a:noAutofit/>
        </a:bodyPr>
        <a:lstStyle/>
        <a:p>
          <a:pPr marL="0" lvl="0" indent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500" kern="1200" dirty="0">
              <a:latin typeface="Calibri Light" panose="020F0302020204030204"/>
            </a:rPr>
            <a:t> Possibilidade de desenvolvimento </a:t>
          </a:r>
          <a:r>
            <a:rPr lang="pt-BR" sz="1500" kern="1200" dirty="0" err="1">
              <a:latin typeface="Calibri Light" panose="020F0302020204030204"/>
            </a:rPr>
            <a:t>distribuido</a:t>
          </a:r>
          <a:r>
            <a:rPr lang="pt-BR" sz="1500" kern="1200" dirty="0">
              <a:latin typeface="Calibri Light" panose="020F0302020204030204"/>
            </a:rPr>
            <a:t> em </a:t>
          </a:r>
          <a:r>
            <a:rPr lang="pt-BR" sz="1500" kern="1200" dirty="0" err="1">
              <a:latin typeface="Calibri Light" panose="020F0302020204030204"/>
            </a:rPr>
            <a:t>squads</a:t>
          </a:r>
          <a:endParaRPr lang="pt-BR" sz="1500" kern="1200" dirty="0"/>
        </a:p>
      </dsp:txBody>
      <dsp:txXfrm>
        <a:off x="396031" y="2682154"/>
        <a:ext cx="7672854" cy="536375"/>
      </dsp:txXfrm>
    </dsp:sp>
    <dsp:sp modelId="{F5324541-4775-4A0D-909D-F47962A5910E}">
      <dsp:nvSpPr>
        <dsp:cNvPr id="0" name=""/>
        <dsp:cNvSpPr/>
      </dsp:nvSpPr>
      <dsp:spPr>
        <a:xfrm>
          <a:off x="60796" y="2615107"/>
          <a:ext cx="670468" cy="67046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-5238534"/>
              <a:satOff val="38269"/>
              <a:lumOff val="39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CCFAA7-5AEE-4B37-A8DD-C77FBED1B543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051B3A-908A-48B1-9660-3B31E275FAD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54356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E5D306-FBF5-4730-A09C-0C6AFF66C74D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C376DC-D3D9-4869-8BB9-7E8EC22129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8229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C01325-2B46-45C1-ADD0-445590391A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8088673-E358-41A3-8031-B0B4D74E1D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264DF3A-AFEA-4EC3-8A94-C43CD23F8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A5A8B33-73F2-45F6-9DF2-F2AAEDB7F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3A64164-9FAD-4AB9-85CC-6CA69D763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5439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B8C208-455E-4925-A19E-E74D4A76B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5A92EA0-583A-4503-AE61-D0AA87CB3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pPr/>
              <a:t>27/03/2020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B78D0BD-627D-454A-AC67-35B4CDD93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CE67DBD-F442-45D7-8934-1F0385A22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7E2B88CF-5F06-4992-9A69-7DBD1C1E5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674" y="1823412"/>
            <a:ext cx="3607074" cy="373476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718D08DA-A8DE-4FB6-B7B9-F9A419A2AAEC}"/>
              </a:ext>
            </a:extLst>
          </p:cNvPr>
          <p:cNvGrpSpPr/>
          <p:nvPr userDrawn="1"/>
        </p:nvGrpSpPr>
        <p:grpSpPr>
          <a:xfrm>
            <a:off x="4002600" y="1823413"/>
            <a:ext cx="36000" cy="3734764"/>
            <a:chOff x="6187221" y="2264712"/>
            <a:chExt cx="36000" cy="3734764"/>
          </a:xfrm>
        </p:grpSpPr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E5B8A399-727E-41F3-A397-BC02FF1EA277}"/>
                </a:ext>
              </a:extLst>
            </p:cNvPr>
            <p:cNvSpPr/>
            <p:nvPr/>
          </p:nvSpPr>
          <p:spPr>
            <a:xfrm>
              <a:off x="6187221" y="2264712"/>
              <a:ext cx="36000" cy="942796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DEC75BB5-2DCC-4A96-B7BF-813BE6C8B1BD}"/>
                </a:ext>
              </a:extLst>
            </p:cNvPr>
            <p:cNvSpPr/>
            <p:nvPr/>
          </p:nvSpPr>
          <p:spPr>
            <a:xfrm>
              <a:off x="6187221" y="3203496"/>
              <a:ext cx="36000" cy="942796"/>
            </a:xfrm>
            <a:prstGeom prst="rect">
              <a:avLst/>
            </a:prstGeom>
            <a:solidFill>
              <a:srgbClr val="F6A4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4394F1DD-319F-4B9D-984F-550E1368838E}"/>
                </a:ext>
              </a:extLst>
            </p:cNvPr>
            <p:cNvSpPr/>
            <p:nvPr/>
          </p:nvSpPr>
          <p:spPr>
            <a:xfrm>
              <a:off x="6187221" y="4142280"/>
              <a:ext cx="36000" cy="942796"/>
            </a:xfrm>
            <a:prstGeom prst="rect">
              <a:avLst/>
            </a:prstGeom>
            <a:solidFill>
              <a:srgbClr val="009A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45B6AE59-7403-4BAF-B2A0-B98DFC1BDCA6}"/>
                </a:ext>
              </a:extLst>
            </p:cNvPr>
            <p:cNvSpPr/>
            <p:nvPr/>
          </p:nvSpPr>
          <p:spPr>
            <a:xfrm>
              <a:off x="6187221" y="5056680"/>
              <a:ext cx="36000" cy="942796"/>
            </a:xfrm>
            <a:prstGeom prst="rect">
              <a:avLst/>
            </a:prstGeom>
            <a:solidFill>
              <a:srgbClr val="E842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F5F7C856-3A13-4F03-8123-0B2213B0F39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208109" y="1823412"/>
            <a:ext cx="3607074" cy="373476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id="{5DBA7B9D-40F6-4429-9192-FB86A43DF6A4}"/>
              </a:ext>
            </a:extLst>
          </p:cNvPr>
          <p:cNvGrpSpPr/>
          <p:nvPr userDrawn="1"/>
        </p:nvGrpSpPr>
        <p:grpSpPr>
          <a:xfrm>
            <a:off x="8011182" y="1823413"/>
            <a:ext cx="36000" cy="3734764"/>
            <a:chOff x="6187221" y="2264712"/>
            <a:chExt cx="36000" cy="3734764"/>
          </a:xfrm>
        </p:grpSpPr>
        <p:sp>
          <p:nvSpPr>
            <p:cNvPr id="14" name="Retângulo 13">
              <a:extLst>
                <a:ext uri="{FF2B5EF4-FFF2-40B4-BE49-F238E27FC236}">
                  <a16:creationId xmlns:a16="http://schemas.microsoft.com/office/drawing/2014/main" id="{9BF07C75-1A04-4C6A-8822-4023D81D1EA9}"/>
                </a:ext>
              </a:extLst>
            </p:cNvPr>
            <p:cNvSpPr/>
            <p:nvPr/>
          </p:nvSpPr>
          <p:spPr>
            <a:xfrm>
              <a:off x="6187221" y="2264712"/>
              <a:ext cx="36000" cy="942796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4AC40A77-58DF-4105-9653-8E862C2F3AFB}"/>
                </a:ext>
              </a:extLst>
            </p:cNvPr>
            <p:cNvSpPr/>
            <p:nvPr/>
          </p:nvSpPr>
          <p:spPr>
            <a:xfrm>
              <a:off x="6187221" y="3203496"/>
              <a:ext cx="36000" cy="942796"/>
            </a:xfrm>
            <a:prstGeom prst="rect">
              <a:avLst/>
            </a:prstGeom>
            <a:solidFill>
              <a:srgbClr val="F6A4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FCD697B6-F62E-4BE6-A102-2C411D106DF0}"/>
                </a:ext>
              </a:extLst>
            </p:cNvPr>
            <p:cNvSpPr/>
            <p:nvPr/>
          </p:nvSpPr>
          <p:spPr>
            <a:xfrm>
              <a:off x="6187221" y="4142280"/>
              <a:ext cx="36000" cy="942796"/>
            </a:xfrm>
            <a:prstGeom prst="rect">
              <a:avLst/>
            </a:prstGeom>
            <a:solidFill>
              <a:srgbClr val="009A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" name="Retângulo 16">
              <a:extLst>
                <a:ext uri="{FF2B5EF4-FFF2-40B4-BE49-F238E27FC236}">
                  <a16:creationId xmlns:a16="http://schemas.microsoft.com/office/drawing/2014/main" id="{AE64BE8B-19B5-428C-8121-00819CE8F8A0}"/>
                </a:ext>
              </a:extLst>
            </p:cNvPr>
            <p:cNvSpPr/>
            <p:nvPr/>
          </p:nvSpPr>
          <p:spPr>
            <a:xfrm>
              <a:off x="6187221" y="5056680"/>
              <a:ext cx="36000" cy="942796"/>
            </a:xfrm>
            <a:prstGeom prst="rect">
              <a:avLst/>
            </a:prstGeom>
            <a:solidFill>
              <a:srgbClr val="E842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8" name="Espaço Reservado para Conteúdo 2">
            <a:extLst>
              <a:ext uri="{FF2B5EF4-FFF2-40B4-BE49-F238E27FC236}">
                <a16:creationId xmlns:a16="http://schemas.microsoft.com/office/drawing/2014/main" id="{536528C2-B695-4F6F-944B-D7AD6DF2FF80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8216691" y="1823412"/>
            <a:ext cx="3607074" cy="373476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3009696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3A70B5-B0E2-4072-8572-C5C4BF16B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F6E5711-7689-484F-9BDE-5465CD2E0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pPr/>
              <a:t>27/03/2020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E979F84-20FD-477E-AE0F-87B2CF4D8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AE8EEFE-F1B3-4F58-9191-09C68F3B0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DB37CB5D-4674-4E19-AC77-F896D3312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3412"/>
            <a:ext cx="4906818" cy="18341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3DED9929-C86E-40FD-AC6F-4B2BF380EC11}"/>
              </a:ext>
            </a:extLst>
          </p:cNvPr>
          <p:cNvGrpSpPr/>
          <p:nvPr userDrawn="1"/>
        </p:nvGrpSpPr>
        <p:grpSpPr>
          <a:xfrm>
            <a:off x="6078000" y="1823412"/>
            <a:ext cx="36000" cy="1834188"/>
            <a:chOff x="6187221" y="2264712"/>
            <a:chExt cx="36000" cy="3734764"/>
          </a:xfrm>
        </p:grpSpPr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DDC19275-6F45-46D0-A114-BE58E2AEFED4}"/>
                </a:ext>
              </a:extLst>
            </p:cNvPr>
            <p:cNvSpPr/>
            <p:nvPr/>
          </p:nvSpPr>
          <p:spPr>
            <a:xfrm>
              <a:off x="6187221" y="2264712"/>
              <a:ext cx="36000" cy="942796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B67EDA71-E224-4B8C-97AF-75CA84696784}"/>
                </a:ext>
              </a:extLst>
            </p:cNvPr>
            <p:cNvSpPr/>
            <p:nvPr/>
          </p:nvSpPr>
          <p:spPr>
            <a:xfrm>
              <a:off x="6187221" y="3203496"/>
              <a:ext cx="36000" cy="942796"/>
            </a:xfrm>
            <a:prstGeom prst="rect">
              <a:avLst/>
            </a:prstGeom>
            <a:solidFill>
              <a:srgbClr val="F6A4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D9FC308D-27BD-4E71-8046-EF0E10D50E4A}"/>
                </a:ext>
              </a:extLst>
            </p:cNvPr>
            <p:cNvSpPr/>
            <p:nvPr/>
          </p:nvSpPr>
          <p:spPr>
            <a:xfrm>
              <a:off x="6187221" y="4142280"/>
              <a:ext cx="36000" cy="942796"/>
            </a:xfrm>
            <a:prstGeom prst="rect">
              <a:avLst/>
            </a:prstGeom>
            <a:solidFill>
              <a:srgbClr val="009A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24BFB48F-59A7-46E3-B6E3-B66934D5A147}"/>
                </a:ext>
              </a:extLst>
            </p:cNvPr>
            <p:cNvSpPr/>
            <p:nvPr/>
          </p:nvSpPr>
          <p:spPr>
            <a:xfrm>
              <a:off x="6187221" y="5056680"/>
              <a:ext cx="36000" cy="942796"/>
            </a:xfrm>
            <a:prstGeom prst="rect">
              <a:avLst/>
            </a:prstGeom>
            <a:solidFill>
              <a:srgbClr val="E842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A900DEF1-EC8C-416C-80B3-067150D1269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439513" y="1823412"/>
            <a:ext cx="4906818" cy="18341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13" name="Espaço Reservado para Conteúdo 2">
            <a:extLst>
              <a:ext uri="{FF2B5EF4-FFF2-40B4-BE49-F238E27FC236}">
                <a16:creationId xmlns:a16="http://schemas.microsoft.com/office/drawing/2014/main" id="{F223A2D0-DF86-4219-A2E1-A31413FB77F3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38200" y="3994701"/>
            <a:ext cx="4906818" cy="18341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grpSp>
        <p:nvGrpSpPr>
          <p:cNvPr id="14" name="Agrupar 13">
            <a:extLst>
              <a:ext uri="{FF2B5EF4-FFF2-40B4-BE49-F238E27FC236}">
                <a16:creationId xmlns:a16="http://schemas.microsoft.com/office/drawing/2014/main" id="{1B0A71F1-7A3D-4BE1-B45F-EC39851E7C50}"/>
              </a:ext>
            </a:extLst>
          </p:cNvPr>
          <p:cNvGrpSpPr/>
          <p:nvPr userDrawn="1"/>
        </p:nvGrpSpPr>
        <p:grpSpPr>
          <a:xfrm>
            <a:off x="6078000" y="3994701"/>
            <a:ext cx="36000" cy="1834188"/>
            <a:chOff x="6187221" y="2264712"/>
            <a:chExt cx="36000" cy="3734764"/>
          </a:xfrm>
        </p:grpSpPr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D637AE4B-DEC9-408C-8D17-1F61D78B80BA}"/>
                </a:ext>
              </a:extLst>
            </p:cNvPr>
            <p:cNvSpPr/>
            <p:nvPr/>
          </p:nvSpPr>
          <p:spPr>
            <a:xfrm>
              <a:off x="6187221" y="2264712"/>
              <a:ext cx="36000" cy="942796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8011C5E7-B1B9-48FC-A04B-B05429BB9AE9}"/>
                </a:ext>
              </a:extLst>
            </p:cNvPr>
            <p:cNvSpPr/>
            <p:nvPr/>
          </p:nvSpPr>
          <p:spPr>
            <a:xfrm>
              <a:off x="6187221" y="3203496"/>
              <a:ext cx="36000" cy="942796"/>
            </a:xfrm>
            <a:prstGeom prst="rect">
              <a:avLst/>
            </a:prstGeom>
            <a:solidFill>
              <a:srgbClr val="F6A4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" name="Retângulo 16">
              <a:extLst>
                <a:ext uri="{FF2B5EF4-FFF2-40B4-BE49-F238E27FC236}">
                  <a16:creationId xmlns:a16="http://schemas.microsoft.com/office/drawing/2014/main" id="{DAA66400-EB68-470E-A9C9-0FAA806271E2}"/>
                </a:ext>
              </a:extLst>
            </p:cNvPr>
            <p:cNvSpPr/>
            <p:nvPr/>
          </p:nvSpPr>
          <p:spPr>
            <a:xfrm>
              <a:off x="6187221" y="4142280"/>
              <a:ext cx="36000" cy="942796"/>
            </a:xfrm>
            <a:prstGeom prst="rect">
              <a:avLst/>
            </a:prstGeom>
            <a:solidFill>
              <a:srgbClr val="009A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40C4E6A5-0F4E-46FC-BB68-D284F530C97A}"/>
                </a:ext>
              </a:extLst>
            </p:cNvPr>
            <p:cNvSpPr/>
            <p:nvPr/>
          </p:nvSpPr>
          <p:spPr>
            <a:xfrm>
              <a:off x="6187221" y="5056680"/>
              <a:ext cx="36000" cy="942796"/>
            </a:xfrm>
            <a:prstGeom prst="rect">
              <a:avLst/>
            </a:prstGeom>
            <a:solidFill>
              <a:srgbClr val="E842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9" name="Espaço Reservado para Conteúdo 2">
            <a:extLst>
              <a:ext uri="{FF2B5EF4-FFF2-40B4-BE49-F238E27FC236}">
                <a16:creationId xmlns:a16="http://schemas.microsoft.com/office/drawing/2014/main" id="{964BB988-ABEE-403B-A321-D0CCDDA52DDF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439513" y="3994701"/>
            <a:ext cx="4906818" cy="1834188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40564475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EE7F8-2BA1-49C6-ADCE-D0080A9B1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D02060B-B3F9-4A05-B623-7E70868536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81BBF37-4885-45AB-AF40-F929F02F7F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A84AFC8-8A54-40BD-BC35-AF6C42C9A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625FE13-6298-42F3-8F5B-9F42C54C66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C374D55-28BF-4CD0-8B0A-3302A437F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90603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B223FA-8240-4749-82D5-CDA4D1191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C5B8AA93-09AF-404A-9DFC-4A93B82327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C785B4D-C02D-455C-A18B-EE7464FC59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717DFA5-C79C-4AF4-8AB2-2C9C2D3B9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DD140D9-4DF4-4A08-8F54-7BF52FF6C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6DC974D-79AB-431B-92FB-CB305863B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07974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DE7E94-FDEE-45CB-8B1A-43A6FCE92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A76B359-3488-4C3D-B751-B749E355EF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73E8102-60ED-4CED-80D5-FA8291E8A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215FEA0-35EF-414A-BB0B-102E98CC6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A6568E5-CE6A-4142-A3BC-DD31CC13B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452087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17EC375-27CE-4B29-A9B5-53D490F89C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F3A4FF1-175F-4298-9D1B-EFA66398D7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24B97EA-DD73-4218-B4A4-6832ABA84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DE27B6E-FE25-458A-866B-53D5945DA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E0AAC9C-5E0C-4329-8390-11358D0B8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44625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Imagem 14"/>
          <p:cNvPicPr>
            <a:picLocks noChangeAspect="1"/>
          </p:cNvPicPr>
          <p:nvPr userDrawn="1"/>
        </p:nvPicPr>
        <p:blipFill rotWithShape="1">
          <a:blip r:embed="rId2">
            <a:lum bright="-20000" contrast="20000"/>
          </a:blip>
          <a:srcRect l="39973" t="33842"/>
          <a:stretch/>
        </p:blipFill>
        <p:spPr>
          <a:xfrm>
            <a:off x="-12700" y="-12700"/>
            <a:ext cx="2109272" cy="2252960"/>
          </a:xfrm>
          <a:prstGeom prst="rect">
            <a:avLst/>
          </a:prstGeom>
        </p:spPr>
      </p:pic>
      <p:pic>
        <p:nvPicPr>
          <p:cNvPr id="16" name="Imagem 15"/>
          <p:cNvPicPr>
            <a:picLocks noChangeAspect="1"/>
          </p:cNvPicPr>
          <p:nvPr userDrawn="1"/>
        </p:nvPicPr>
        <p:blipFill rotWithShape="1">
          <a:blip r:embed="rId2">
            <a:lum bright="-20000" contrast="20000"/>
          </a:blip>
          <a:srcRect r="53087" b="44863"/>
          <a:stretch/>
        </p:blipFill>
        <p:spPr>
          <a:xfrm>
            <a:off x="10530840" y="4980355"/>
            <a:ext cx="1648460" cy="1877645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536669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47F05B-289F-4236-A7B2-166FCE452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712321D-3822-49D6-B6F5-CFCDC60EE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BC76447-EE37-4EE6-BDC4-39BD995C29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98D04D-8743-42D7-B9BE-2E9A9B645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43C7475-B006-4593-AF41-180A47E85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0139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5F2748-BE80-4D41-8491-AD3087694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94909C0-60DD-43CD-81F1-B9E8DCF3B5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719C1EB-AB8F-4534-B072-BBD680B89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0EDF0A-A4B5-4EC1-92FA-9A19A2B00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9A6B11-1BA8-49F1-BD87-6A4E87E74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0723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210E46-D3FC-429A-AE50-3A16916B8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664A357-F5D2-4418-8A60-7F98DEC055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987867D-8019-4737-BD98-4D7AEB252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899D181-4544-4B25-8D24-91067CCF2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7178E11-3C74-4B08-8B2C-49AA0E998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1D84D6B-A4CE-45DC-80B5-483707A2C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7483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AAFE1F-7577-42BA-A08D-1E73089E4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433288D-E4EF-4E2C-8E5A-ED0017D560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AEE9BA4-36EE-48CB-B45B-89D77937B7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ECE1B02-F396-4A9C-9450-49A212EFDF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B667264-7EA6-493F-92B9-D341EE0C07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7F1F4EF-DF8D-493E-A974-F74BF122E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97E4B92-14A3-44CF-9AF4-4ADE31E21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7166183-ADD0-451E-B465-8E0376E51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4680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F84D63-05DC-4B13-9275-9BF067D28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36103C5-1A58-4BFC-B39C-2C4FEE4BF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36EAB94-B3B4-40DC-9346-BFAD0BC81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ECB89E6-B6B6-4E8C-8888-4719F33EE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3939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30EC94-9DF8-4AB1-825C-CB5E8E5C3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556E6BD-6A86-4B67-871C-88B4F0F6B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pPr/>
              <a:t>27/03/2020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8BABD8C-99B7-4A0D-B35B-1D986CFE9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AB86608-C685-4BC8-8DA7-5D1C5C955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4B1B24DA-3256-4494-8248-3476CEA1A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3412"/>
            <a:ext cx="4358720" cy="373476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3F7C1353-FF33-4CBB-9511-5E3D934CFF7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995080" y="1823412"/>
            <a:ext cx="4358720" cy="373476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l">
              <a:buNone/>
              <a:defRPr sz="1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l">
              <a:buNone/>
              <a:defRPr sz="1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l">
              <a:buNone/>
              <a:defRPr sz="1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l">
              <a:buNone/>
              <a:defRPr sz="18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663487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219E19D-B8BC-4FBD-8A36-548B400E1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t>27/03/2020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AEF059A-CAAB-4A38-814B-561D553B9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90053DF-0828-4ADA-8BBC-1FCC595F7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4783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30EC94-9DF8-4AB1-825C-CB5E8E5C3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556E6BD-6A86-4B67-871C-88B4F0F6B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50E0AB-68DE-4C39-ACF4-CAA966883575}" type="datetimeFigureOut">
              <a:rPr lang="pt-BR" smtClean="0"/>
              <a:pPr/>
              <a:t>27/03/2020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8BABD8C-99B7-4A0D-B35B-1D986CFE9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AB86608-C685-4BC8-8DA7-5D1C5C955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766A7-E16A-4172-ACF7-A56B3D1138A7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4B1B24DA-3256-4494-8248-3476CEA1A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3412"/>
            <a:ext cx="4906818" cy="373476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4DF88BA6-9A78-4AA0-BFDD-FD4A94355781}"/>
              </a:ext>
            </a:extLst>
          </p:cNvPr>
          <p:cNvGrpSpPr/>
          <p:nvPr userDrawn="1"/>
        </p:nvGrpSpPr>
        <p:grpSpPr>
          <a:xfrm>
            <a:off x="6078000" y="1823412"/>
            <a:ext cx="36000" cy="3734764"/>
            <a:chOff x="6187221" y="2264712"/>
            <a:chExt cx="36000" cy="3734764"/>
          </a:xfrm>
        </p:grpSpPr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6D48531E-56D6-4611-9263-72B95C5A04D7}"/>
                </a:ext>
              </a:extLst>
            </p:cNvPr>
            <p:cNvSpPr/>
            <p:nvPr/>
          </p:nvSpPr>
          <p:spPr>
            <a:xfrm>
              <a:off x="6187221" y="2264712"/>
              <a:ext cx="36000" cy="942796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3D2D475A-AF52-4BD0-9793-9FA121C31C82}"/>
                </a:ext>
              </a:extLst>
            </p:cNvPr>
            <p:cNvSpPr/>
            <p:nvPr/>
          </p:nvSpPr>
          <p:spPr>
            <a:xfrm>
              <a:off x="6187221" y="3203496"/>
              <a:ext cx="36000" cy="942796"/>
            </a:xfrm>
            <a:prstGeom prst="rect">
              <a:avLst/>
            </a:prstGeom>
            <a:solidFill>
              <a:srgbClr val="F6A40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D8A251FC-150A-40B7-88C0-56736C9D4696}"/>
                </a:ext>
              </a:extLst>
            </p:cNvPr>
            <p:cNvSpPr/>
            <p:nvPr/>
          </p:nvSpPr>
          <p:spPr>
            <a:xfrm>
              <a:off x="6187221" y="4142280"/>
              <a:ext cx="36000" cy="942796"/>
            </a:xfrm>
            <a:prstGeom prst="rect">
              <a:avLst/>
            </a:prstGeom>
            <a:solidFill>
              <a:srgbClr val="009AA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D27E96BE-51D3-461B-B642-99DADB49A652}"/>
                </a:ext>
              </a:extLst>
            </p:cNvPr>
            <p:cNvSpPr/>
            <p:nvPr/>
          </p:nvSpPr>
          <p:spPr>
            <a:xfrm>
              <a:off x="6187221" y="5056680"/>
              <a:ext cx="36000" cy="942796"/>
            </a:xfrm>
            <a:prstGeom prst="rect">
              <a:avLst/>
            </a:prstGeom>
            <a:solidFill>
              <a:srgbClr val="E842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3F7C1353-FF33-4CBB-9511-5E3D934CFF7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439513" y="1823412"/>
            <a:ext cx="4906818" cy="373476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  <a:lvl2pPr marL="4572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2pPr>
            <a:lvl3pPr marL="9144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3pPr>
            <a:lvl4pPr marL="13716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4pPr>
            <a:lvl5pPr marL="182880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5pPr>
          </a:lstStyle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1762232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9F1BCCE-76A1-443E-95FE-FCF014963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606" y="240430"/>
            <a:ext cx="11707095" cy="7321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8323C57-8AFE-4CE5-9F26-9BA2FEEE32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6606" y="1097280"/>
            <a:ext cx="11707095" cy="49549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29957D-B64B-4080-9A6A-4219AA59DE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12063" y="6356350"/>
            <a:ext cx="2995474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0A50E0AB-68DE-4C39-ACF4-CAA966883575}" type="datetimeFigureOut">
              <a:rPr lang="pt-BR" smtClean="0"/>
              <a:pPr/>
              <a:t>27/03/2020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58902AD-F3A7-4AD3-ABDF-950C74BC66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849395" y="6356350"/>
            <a:ext cx="449321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ctr">
              <a:defRPr sz="105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742E595-34D8-42E3-8C86-1D4855A862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484463" y="6356350"/>
            <a:ext cx="2995474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DCD766A7-E16A-4172-ACF7-A56B3D1138A7}" type="slidenum">
              <a:rPr lang="pt-BR" smtClean="0"/>
              <a:pPr/>
              <a:t>‹nº›</a:t>
            </a:fld>
            <a:endParaRPr lang="pt-BR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DDB8FF0-04C6-43C9-A417-B5DEF6C95E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>
            <a:duotone>
              <a:prstClr val="black"/>
              <a:srgbClr val="E8425C">
                <a:tint val="45000"/>
                <a:satMod val="400000"/>
              </a:srgbClr>
            </a:duotone>
          </a:blip>
          <a:srcRect l="39551" t="33226"/>
          <a:stretch/>
        </p:blipFill>
        <p:spPr>
          <a:xfrm flipH="1">
            <a:off x="10074758" y="-9236"/>
            <a:ext cx="2117242" cy="2273948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7BD6F394-8927-4D71-94B7-D4BC4D805EC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>
            <a:duotone>
              <a:prstClr val="black"/>
              <a:srgbClr val="521F83">
                <a:tint val="45000"/>
                <a:satMod val="400000"/>
              </a:srgbClr>
            </a:duotone>
          </a:blip>
          <a:srcRect t="47272" r="53957"/>
          <a:stretch/>
        </p:blipFill>
        <p:spPr>
          <a:xfrm rot="5400000" flipV="1">
            <a:off x="86017" y="5158673"/>
            <a:ext cx="1617928" cy="1789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934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84" r:id="rId7"/>
    <p:sldLayoutId id="2147483673" r:id="rId8"/>
    <p:sldLayoutId id="2147483679" r:id="rId9"/>
    <p:sldLayoutId id="2147483678" r:id="rId10"/>
    <p:sldLayoutId id="2147483680" r:id="rId11"/>
    <p:sldLayoutId id="2147483674" r:id="rId12"/>
    <p:sldLayoutId id="2147483675" r:id="rId13"/>
    <p:sldLayoutId id="2147483676" r:id="rId14"/>
    <p:sldLayoutId id="2147483677" r:id="rId15"/>
    <p:sldLayoutId id="214748368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002060"/>
          </a:solidFill>
          <a:latin typeface="Segoe UI" panose="020B0502040204020203" pitchFamily="34" charset="0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99" b="7642"/>
          <a:stretch/>
        </p:blipFill>
        <p:spPr>
          <a:xfrm>
            <a:off x="0" y="-9236"/>
            <a:ext cx="12192000" cy="6881091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0" y="-9237"/>
            <a:ext cx="12192000" cy="6881091"/>
          </a:xfrm>
          <a:prstGeom prst="rect">
            <a:avLst/>
          </a:prstGeom>
          <a:gradFill flip="none" rotWithShape="1">
            <a:gsLst>
              <a:gs pos="36000">
                <a:srgbClr val="009AA9">
                  <a:lumMod val="90000"/>
                  <a:lumOff val="10000"/>
                  <a:alpha val="69000"/>
                </a:srgbClr>
              </a:gs>
              <a:gs pos="100000">
                <a:schemeClr val="accent3">
                  <a:alpha val="51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84D25AFB-1F20-4EAB-B218-C0DF61692AE6}"/>
              </a:ext>
            </a:extLst>
          </p:cNvPr>
          <p:cNvGrpSpPr/>
          <p:nvPr/>
        </p:nvGrpSpPr>
        <p:grpSpPr>
          <a:xfrm>
            <a:off x="1481328" y="1286234"/>
            <a:ext cx="9467494" cy="4285533"/>
            <a:chOff x="1481328" y="746729"/>
            <a:chExt cx="9467494" cy="4285533"/>
          </a:xfrm>
        </p:grpSpPr>
        <p:pic>
          <p:nvPicPr>
            <p:cNvPr id="19" name="Imagem 1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V="1">
              <a:off x="1481328" y="746729"/>
              <a:ext cx="9467494" cy="61005"/>
            </a:xfrm>
            <a:prstGeom prst="rect">
              <a:avLst/>
            </a:prstGeom>
          </p:spPr>
        </p:pic>
        <p:pic>
          <p:nvPicPr>
            <p:cNvPr id="20" name="Imagem 1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V="1">
              <a:off x="1481328" y="4971257"/>
              <a:ext cx="9467494" cy="61005"/>
            </a:xfrm>
            <a:prstGeom prst="rect">
              <a:avLst/>
            </a:prstGeom>
          </p:spPr>
        </p:pic>
        <p:grpSp>
          <p:nvGrpSpPr>
            <p:cNvPr id="16" name="Agrupar 15">
              <a:extLst>
                <a:ext uri="{FF2B5EF4-FFF2-40B4-BE49-F238E27FC236}">
                  <a16:creationId xmlns:a16="http://schemas.microsoft.com/office/drawing/2014/main" id="{7430C1ED-2DEB-4313-8560-193AB220219A}"/>
                </a:ext>
              </a:extLst>
            </p:cNvPr>
            <p:cNvGrpSpPr/>
            <p:nvPr/>
          </p:nvGrpSpPr>
          <p:grpSpPr>
            <a:xfrm>
              <a:off x="3319876" y="2224995"/>
              <a:ext cx="5552244" cy="1226923"/>
              <a:chOff x="686439" y="2930046"/>
              <a:chExt cx="4254830" cy="940226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pic>
            <p:nvPicPr>
              <p:cNvPr id="17" name="Espaço Reservado para Imagem 26">
                <a:extLst>
                  <a:ext uri="{FF2B5EF4-FFF2-40B4-BE49-F238E27FC236}">
                    <a16:creationId xmlns:a16="http://schemas.microsoft.com/office/drawing/2014/main" id="{ACE5B6DB-6D72-447C-ABFC-4BC26424D7D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-36362" b="-36362"/>
              <a:stretch/>
            </p:blipFill>
            <p:spPr>
              <a:xfrm>
                <a:off x="686439" y="2930046"/>
                <a:ext cx="1992315" cy="864014"/>
              </a:xfrm>
              <a:prstGeom prst="rect">
                <a:avLst/>
              </a:prstGeom>
            </p:spPr>
          </p:pic>
          <p:pic>
            <p:nvPicPr>
              <p:cNvPr id="18" name="Espaço Reservado para Imagem 19">
                <a:extLst>
                  <a:ext uri="{FF2B5EF4-FFF2-40B4-BE49-F238E27FC236}">
                    <a16:creationId xmlns:a16="http://schemas.microsoft.com/office/drawing/2014/main" id="{B33119A0-6C0A-41B3-BBE3-6789E036228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2874" t="-15892" r="-2874" b="-15892"/>
              <a:stretch/>
            </p:blipFill>
            <p:spPr>
              <a:xfrm>
                <a:off x="2948954" y="2930060"/>
                <a:ext cx="1992315" cy="864014"/>
              </a:xfrm>
              <a:prstGeom prst="rect">
                <a:avLst/>
              </a:prstGeom>
            </p:spPr>
          </p:pic>
          <p:sp>
            <p:nvSpPr>
              <p:cNvPr id="21" name="Retângulo 20">
                <a:extLst>
                  <a:ext uri="{FF2B5EF4-FFF2-40B4-BE49-F238E27FC236}">
                    <a16:creationId xmlns:a16="http://schemas.microsoft.com/office/drawing/2014/main" id="{7751423D-FD2C-4FBB-B3F0-A1C97852A7DE}"/>
                  </a:ext>
                </a:extLst>
              </p:cNvPr>
              <p:cNvSpPr/>
              <p:nvPr/>
            </p:nvSpPr>
            <p:spPr>
              <a:xfrm>
                <a:off x="2811794" y="2930533"/>
                <a:ext cx="45719" cy="93973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pt-BR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55084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-81726" y="0"/>
            <a:ext cx="12273726" cy="6858000"/>
          </a:xfrm>
          <a:prstGeom prst="rect">
            <a:avLst/>
          </a:prstGeom>
          <a:gradFill flip="none" rotWithShape="1">
            <a:gsLst>
              <a:gs pos="36000">
                <a:srgbClr val="009AA9">
                  <a:lumMod val="90000"/>
                  <a:lumOff val="10000"/>
                  <a:alpha val="69000"/>
                </a:srgbClr>
              </a:gs>
              <a:gs pos="100000">
                <a:schemeClr val="accent3">
                  <a:alpha val="51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D28FA3B7-15B5-4EE9-836D-E4630B1558C1}"/>
              </a:ext>
            </a:extLst>
          </p:cNvPr>
          <p:cNvGrpSpPr/>
          <p:nvPr/>
        </p:nvGrpSpPr>
        <p:grpSpPr>
          <a:xfrm>
            <a:off x="1383950" y="2327244"/>
            <a:ext cx="9467494" cy="2203513"/>
            <a:chOff x="1481328" y="2020498"/>
            <a:chExt cx="9467494" cy="2203513"/>
          </a:xfrm>
        </p:grpSpPr>
        <p:pic>
          <p:nvPicPr>
            <p:cNvPr id="14" name="Imagem 13">
              <a:extLst>
                <a:ext uri="{FF2B5EF4-FFF2-40B4-BE49-F238E27FC236}">
                  <a16:creationId xmlns:a16="http://schemas.microsoft.com/office/drawing/2014/main" id="{4EFF9E61-8AEC-4FA3-BF06-88F7C274AD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V="1">
              <a:off x="1481328" y="2020498"/>
              <a:ext cx="9467494" cy="61005"/>
            </a:xfrm>
            <a:prstGeom prst="rect">
              <a:avLst/>
            </a:prstGeom>
          </p:spPr>
        </p:pic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71653B0E-8CD4-4870-A016-5EC5BE7E4B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V="1">
              <a:off x="1481328" y="4163006"/>
              <a:ext cx="9467494" cy="61005"/>
            </a:xfrm>
            <a:prstGeom prst="rect">
              <a:avLst/>
            </a:prstGeom>
          </p:spPr>
        </p:pic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B711B9A8-5FBE-4D9B-8587-757EB9050CB6}"/>
                </a:ext>
              </a:extLst>
            </p:cNvPr>
            <p:cNvSpPr txBox="1"/>
            <p:nvPr/>
          </p:nvSpPr>
          <p:spPr>
            <a:xfrm>
              <a:off x="2095980" y="2346691"/>
              <a:ext cx="8000075" cy="156966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4800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"/>
                  <a:cs typeface="Segoe UI"/>
                </a:rPr>
                <a:t>Desenvolvendo</a:t>
              </a:r>
              <a:r>
                <a:rPr lang="en-US" sz="4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"/>
                  <a:cs typeface="Segoe UI"/>
                </a:rPr>
                <a:t> o </a:t>
              </a:r>
              <a:r>
                <a:rPr lang="en-US" sz="4800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"/>
                  <a:cs typeface="Segoe UI"/>
                </a:rPr>
                <a:t>primeiro</a:t>
              </a:r>
              <a:r>
                <a:rPr lang="en-US" sz="4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"/>
                  <a:cs typeface="Segoe UI"/>
                </a:rPr>
                <a:t> </a:t>
              </a:r>
              <a:endParaRPr lang="pt-BR">
                <a:solidFill>
                  <a:schemeClr val="bg1"/>
                </a:solidFill>
                <a:latin typeface="Calibri" panose="020F0502020204030204"/>
                <a:cs typeface="Calibri" panose="020F0502020204030204"/>
              </a:endParaRPr>
            </a:p>
            <a:p>
              <a:pPr algn="ctr"/>
              <a:r>
                <a:rPr lang="en-US" sz="4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"/>
                  <a:cs typeface="Segoe UI"/>
                </a:rPr>
                <a:t>MICROSERVICE</a:t>
              </a:r>
              <a:endParaRPr lang="pt-BR" dirty="0">
                <a:solidFill>
                  <a:schemeClr val="bg1"/>
                </a:solidFill>
              </a:endParaRPr>
            </a:p>
          </p:txBody>
        </p:sp>
      </p:grpSp>
      <p:pic>
        <p:nvPicPr>
          <p:cNvPr id="9" name="Imagem 8">
            <a:extLst>
              <a:ext uri="{FF2B5EF4-FFF2-40B4-BE49-F238E27FC236}">
                <a16:creationId xmlns:a16="http://schemas.microsoft.com/office/drawing/2014/main" id="{D9BC41E3-4BFA-4055-B285-31A215652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3128" y="534023"/>
            <a:ext cx="1661894" cy="57798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94058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-81726" y="0"/>
            <a:ext cx="12273726" cy="6858000"/>
          </a:xfrm>
          <a:prstGeom prst="rect">
            <a:avLst/>
          </a:prstGeom>
          <a:gradFill flip="none" rotWithShape="1">
            <a:gsLst>
              <a:gs pos="36000">
                <a:srgbClr val="009AA9">
                  <a:lumMod val="90000"/>
                  <a:lumOff val="10000"/>
                  <a:alpha val="69000"/>
                </a:srgbClr>
              </a:gs>
              <a:gs pos="100000">
                <a:schemeClr val="accent3">
                  <a:alpha val="51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D28FA3B7-15B5-4EE9-836D-E4630B1558C1}"/>
              </a:ext>
            </a:extLst>
          </p:cNvPr>
          <p:cNvGrpSpPr/>
          <p:nvPr/>
        </p:nvGrpSpPr>
        <p:grpSpPr>
          <a:xfrm>
            <a:off x="1383950" y="2327244"/>
            <a:ext cx="9467494" cy="2203513"/>
            <a:chOff x="1481328" y="2020498"/>
            <a:chExt cx="9467494" cy="2203513"/>
          </a:xfrm>
        </p:grpSpPr>
        <p:pic>
          <p:nvPicPr>
            <p:cNvPr id="14" name="Imagem 13">
              <a:extLst>
                <a:ext uri="{FF2B5EF4-FFF2-40B4-BE49-F238E27FC236}">
                  <a16:creationId xmlns:a16="http://schemas.microsoft.com/office/drawing/2014/main" id="{4EFF9E61-8AEC-4FA3-BF06-88F7C274AD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V="1">
              <a:off x="1481328" y="2020498"/>
              <a:ext cx="9467494" cy="61005"/>
            </a:xfrm>
            <a:prstGeom prst="rect">
              <a:avLst/>
            </a:prstGeom>
          </p:spPr>
        </p:pic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71653B0E-8CD4-4870-A016-5EC5BE7E4B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V="1">
              <a:off x="1481328" y="4163006"/>
              <a:ext cx="9467494" cy="61005"/>
            </a:xfrm>
            <a:prstGeom prst="rect">
              <a:avLst/>
            </a:prstGeom>
          </p:spPr>
        </p:pic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B711B9A8-5FBE-4D9B-8587-757EB9050CB6}"/>
                </a:ext>
              </a:extLst>
            </p:cNvPr>
            <p:cNvSpPr txBox="1"/>
            <p:nvPr/>
          </p:nvSpPr>
          <p:spPr>
            <a:xfrm>
              <a:off x="3060988" y="2716022"/>
              <a:ext cx="6070060" cy="83099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4800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"/>
                  <a:cs typeface="Segoe UI"/>
                </a:rPr>
                <a:t>Área</a:t>
              </a:r>
              <a:r>
                <a:rPr lang="en-US" sz="4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"/>
                  <a:cs typeface="Segoe UI"/>
                </a:rPr>
                <a:t> do </a:t>
              </a:r>
              <a:r>
                <a:rPr lang="en-US" sz="4800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"/>
                  <a:cs typeface="Segoe UI"/>
                </a:rPr>
                <a:t>Franqueado</a:t>
              </a:r>
              <a:endParaRPr lang="pt-BR" dirty="0" err="1">
                <a:solidFill>
                  <a:schemeClr val="bg1"/>
                </a:solidFill>
              </a:endParaRPr>
            </a:p>
          </p:txBody>
        </p:sp>
      </p:grpSp>
      <p:pic>
        <p:nvPicPr>
          <p:cNvPr id="9" name="Imagem 8">
            <a:extLst>
              <a:ext uri="{FF2B5EF4-FFF2-40B4-BE49-F238E27FC236}">
                <a16:creationId xmlns:a16="http://schemas.microsoft.com/office/drawing/2014/main" id="{D9BC41E3-4BFA-4055-B285-31A215652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3128" y="534023"/>
            <a:ext cx="1661894" cy="57798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890848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9B843F-3095-4207-8881-E8DC5616B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egoe UI"/>
                <a:cs typeface="Segoe UI"/>
              </a:rPr>
              <a:t>Visão geral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210FA7E-B52C-41DD-9061-08186A022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7652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9B843F-3095-4207-8881-E8DC5616B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egoe UI"/>
                <a:cs typeface="Segoe UI"/>
              </a:rPr>
              <a:t>Arquitetura inicial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210FA7E-B52C-41DD-9061-08186A022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4616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-81726" y="0"/>
            <a:ext cx="12273726" cy="6858000"/>
          </a:xfrm>
          <a:prstGeom prst="rect">
            <a:avLst/>
          </a:prstGeom>
          <a:gradFill flip="none" rotWithShape="1">
            <a:gsLst>
              <a:gs pos="36000">
                <a:srgbClr val="009AA9">
                  <a:lumMod val="90000"/>
                  <a:lumOff val="10000"/>
                  <a:alpha val="69000"/>
                </a:srgbClr>
              </a:gs>
              <a:gs pos="100000">
                <a:schemeClr val="accent3">
                  <a:alpha val="51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D28FA3B7-15B5-4EE9-836D-E4630B1558C1}"/>
              </a:ext>
            </a:extLst>
          </p:cNvPr>
          <p:cNvGrpSpPr/>
          <p:nvPr/>
        </p:nvGrpSpPr>
        <p:grpSpPr>
          <a:xfrm>
            <a:off x="1383950" y="2327244"/>
            <a:ext cx="9467494" cy="2203513"/>
            <a:chOff x="1481328" y="2020498"/>
            <a:chExt cx="9467494" cy="2203513"/>
          </a:xfrm>
        </p:grpSpPr>
        <p:pic>
          <p:nvPicPr>
            <p:cNvPr id="14" name="Imagem 13">
              <a:extLst>
                <a:ext uri="{FF2B5EF4-FFF2-40B4-BE49-F238E27FC236}">
                  <a16:creationId xmlns:a16="http://schemas.microsoft.com/office/drawing/2014/main" id="{4EFF9E61-8AEC-4FA3-BF06-88F7C274AD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V="1">
              <a:off x="1481328" y="2020498"/>
              <a:ext cx="9467494" cy="61005"/>
            </a:xfrm>
            <a:prstGeom prst="rect">
              <a:avLst/>
            </a:prstGeom>
          </p:spPr>
        </p:pic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71653B0E-8CD4-4870-A016-5EC5BE7E4B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V="1">
              <a:off x="1481328" y="4163006"/>
              <a:ext cx="9467494" cy="61005"/>
            </a:xfrm>
            <a:prstGeom prst="rect">
              <a:avLst/>
            </a:prstGeom>
          </p:spPr>
        </p:pic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B711B9A8-5FBE-4D9B-8587-757EB9050CB6}"/>
                </a:ext>
              </a:extLst>
            </p:cNvPr>
            <p:cNvSpPr txBox="1"/>
            <p:nvPr/>
          </p:nvSpPr>
          <p:spPr>
            <a:xfrm>
              <a:off x="2105261" y="2707363"/>
              <a:ext cx="8085424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48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"/>
                  <a:cs typeface="Segoe UI"/>
                </a:rPr>
                <a:t>Por que microservice?</a:t>
              </a:r>
            </a:p>
          </p:txBody>
        </p:sp>
      </p:grpSp>
      <p:pic>
        <p:nvPicPr>
          <p:cNvPr id="9" name="Imagem 8">
            <a:extLst>
              <a:ext uri="{FF2B5EF4-FFF2-40B4-BE49-F238E27FC236}">
                <a16:creationId xmlns:a16="http://schemas.microsoft.com/office/drawing/2014/main" id="{D9BC41E3-4BFA-4055-B285-31A215652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3128" y="534023"/>
            <a:ext cx="1661894" cy="57798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2374559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6D273-516E-4DF6-8CBF-953033A0A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Tecnologias de Desenvolvimento</a:t>
            </a:r>
          </a:p>
        </p:txBody>
      </p:sp>
      <p:graphicFrame>
        <p:nvGraphicFramePr>
          <p:cNvPr id="3" name="Diagrama 2"/>
          <p:cNvGraphicFramePr/>
          <p:nvPr>
            <p:extLst>
              <p:ext uri="{D42A27DB-BD31-4B8C-83A1-F6EECF244321}">
                <p14:modId xmlns:p14="http://schemas.microsoft.com/office/powerpoint/2010/main" val="1171823965"/>
              </p:ext>
            </p:extLst>
          </p:nvPr>
        </p:nvGraphicFramePr>
        <p:xfrm>
          <a:off x="1934096" y="1714502"/>
          <a:ext cx="8114953" cy="34865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52232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-81726" y="0"/>
            <a:ext cx="12273726" cy="6858000"/>
          </a:xfrm>
          <a:prstGeom prst="rect">
            <a:avLst/>
          </a:prstGeom>
          <a:gradFill flip="none" rotWithShape="1">
            <a:gsLst>
              <a:gs pos="36000">
                <a:srgbClr val="009AA9">
                  <a:lumMod val="90000"/>
                  <a:lumOff val="10000"/>
                  <a:alpha val="69000"/>
                </a:srgbClr>
              </a:gs>
              <a:gs pos="100000">
                <a:schemeClr val="accent3">
                  <a:alpha val="51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D28FA3B7-15B5-4EE9-836D-E4630B1558C1}"/>
              </a:ext>
            </a:extLst>
          </p:cNvPr>
          <p:cNvGrpSpPr/>
          <p:nvPr/>
        </p:nvGrpSpPr>
        <p:grpSpPr>
          <a:xfrm>
            <a:off x="1383950" y="2327244"/>
            <a:ext cx="9467494" cy="2203513"/>
            <a:chOff x="1481328" y="2020498"/>
            <a:chExt cx="9467494" cy="2203513"/>
          </a:xfrm>
        </p:grpSpPr>
        <p:pic>
          <p:nvPicPr>
            <p:cNvPr id="14" name="Imagem 13">
              <a:extLst>
                <a:ext uri="{FF2B5EF4-FFF2-40B4-BE49-F238E27FC236}">
                  <a16:creationId xmlns:a16="http://schemas.microsoft.com/office/drawing/2014/main" id="{4EFF9E61-8AEC-4FA3-BF06-88F7C274AD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V="1">
              <a:off x="1481328" y="2020498"/>
              <a:ext cx="9467494" cy="61005"/>
            </a:xfrm>
            <a:prstGeom prst="rect">
              <a:avLst/>
            </a:prstGeom>
          </p:spPr>
        </p:pic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71653B0E-8CD4-4870-A016-5EC5BE7E4B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V="1">
              <a:off x="1481328" y="4163006"/>
              <a:ext cx="9467494" cy="61005"/>
            </a:xfrm>
            <a:prstGeom prst="rect">
              <a:avLst/>
            </a:prstGeom>
          </p:spPr>
        </p:pic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B711B9A8-5FBE-4D9B-8587-757EB9050CB6}"/>
                </a:ext>
              </a:extLst>
            </p:cNvPr>
            <p:cNvSpPr txBox="1"/>
            <p:nvPr/>
          </p:nvSpPr>
          <p:spPr>
            <a:xfrm>
              <a:off x="2105261" y="2707363"/>
              <a:ext cx="8085424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4800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Segoe UI"/>
                  <a:cs typeface="Segoe UI"/>
                </a:rPr>
                <a:t>Dificuldades</a:t>
              </a:r>
              <a:endParaRPr lang="pt-BR" dirty="0" err="1">
                <a:solidFill>
                  <a:schemeClr val="bg1"/>
                </a:solidFill>
              </a:endParaRPr>
            </a:p>
          </p:txBody>
        </p:sp>
      </p:grpSp>
      <p:pic>
        <p:nvPicPr>
          <p:cNvPr id="9" name="Imagem 8">
            <a:extLst>
              <a:ext uri="{FF2B5EF4-FFF2-40B4-BE49-F238E27FC236}">
                <a16:creationId xmlns:a16="http://schemas.microsoft.com/office/drawing/2014/main" id="{D9BC41E3-4BFA-4055-B285-31A215652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23128" y="534023"/>
            <a:ext cx="1661894" cy="57798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52457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A01110-9E72-48B8-9499-6E747475E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latin typeface="Segoe UI"/>
                <a:cs typeface="Segoe UI"/>
              </a:rPr>
              <a:t>Duplicidade de código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AD7B953-D182-46E7-AD1B-A31E084F6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latin typeface="Segoe UI"/>
                <a:cs typeface="Segoe UI"/>
              </a:rPr>
              <a:t>Abstrair as classes e </a:t>
            </a:r>
            <a:r>
              <a:rPr lang="pt-BR" dirty="0" err="1">
                <a:latin typeface="Segoe UI"/>
                <a:cs typeface="Segoe UI"/>
              </a:rPr>
              <a:t>disponibilizá</a:t>
            </a:r>
            <a:r>
              <a:rPr lang="pt-BR" dirty="0">
                <a:latin typeface="Segoe UI"/>
                <a:cs typeface="Segoe UI"/>
              </a:rPr>
              <a:t> </a:t>
            </a:r>
            <a:r>
              <a:rPr lang="pt-BR" dirty="0" err="1">
                <a:latin typeface="Segoe UI"/>
                <a:cs typeface="Segoe UI"/>
              </a:rPr>
              <a:t>las</a:t>
            </a:r>
            <a:r>
              <a:rPr lang="pt-BR" dirty="0">
                <a:latin typeface="Segoe UI"/>
                <a:cs typeface="Segoe UI"/>
              </a:rPr>
              <a:t> Para ambos os </a:t>
            </a:r>
            <a:r>
              <a:rPr lang="pt-BR" dirty="0" err="1">
                <a:latin typeface="Segoe UI"/>
                <a:cs typeface="Segoe UI"/>
              </a:rPr>
              <a:t>services</a:t>
            </a:r>
            <a:r>
              <a:rPr lang="pt-BR" dirty="0">
                <a:latin typeface="Segoe UI"/>
                <a:cs typeface="Segoe UI"/>
              </a:rPr>
              <a:t>. Persistência </a:t>
            </a:r>
            <a:r>
              <a:rPr lang="pt-BR" dirty="0" err="1">
                <a:latin typeface="Segoe UI"/>
                <a:cs typeface="Segoe UI"/>
              </a:rPr>
              <a:t>sql</a:t>
            </a:r>
            <a:r>
              <a:rPr lang="pt-BR" dirty="0">
                <a:latin typeface="Segoe UI"/>
                <a:cs typeface="Segoe UI"/>
              </a:rPr>
              <a:t>, mongo, </a:t>
            </a:r>
            <a:r>
              <a:rPr lang="pt-BR" dirty="0" err="1">
                <a:latin typeface="Segoe UI"/>
                <a:cs typeface="Segoe UI"/>
              </a:rPr>
              <a:t>migration</a:t>
            </a:r>
            <a:r>
              <a:rPr lang="pt-BR" dirty="0">
                <a:latin typeface="Segoe UI"/>
                <a:cs typeface="Segoe UI"/>
              </a:rPr>
              <a:t>...</a:t>
            </a:r>
          </a:p>
          <a:p>
            <a:r>
              <a:rPr lang="pt-BR" dirty="0">
                <a:latin typeface="Segoe UI"/>
                <a:cs typeface="Segoe UI"/>
              </a:rPr>
              <a:t>Criar pipeline de CI (</a:t>
            </a:r>
            <a:r>
              <a:rPr lang="pt-BR" dirty="0" err="1">
                <a:latin typeface="Segoe UI"/>
                <a:cs typeface="Segoe UI"/>
              </a:rPr>
              <a:t>artifact</a:t>
            </a:r>
            <a:r>
              <a:rPr lang="pt-BR" dirty="0">
                <a:latin typeface="Segoe UI"/>
                <a:cs typeface="Segoe UI"/>
              </a:rPr>
              <a:t> </a:t>
            </a:r>
            <a:r>
              <a:rPr lang="pt-BR" dirty="0" err="1">
                <a:latin typeface="Segoe UI"/>
                <a:cs typeface="Segoe UI"/>
              </a:rPr>
              <a:t>nuget</a:t>
            </a:r>
            <a:r>
              <a:rPr lang="pt-BR" dirty="0">
                <a:latin typeface="Segoe UI"/>
                <a:cs typeface="Segoe UI"/>
              </a:rPr>
              <a:t>)</a:t>
            </a:r>
          </a:p>
          <a:p>
            <a:r>
              <a:rPr lang="pt-BR" dirty="0">
                <a:latin typeface="Segoe UI"/>
                <a:cs typeface="Segoe UI"/>
              </a:rPr>
              <a:t>Etc...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65335558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r design">
  <a:themeElements>
    <a:clrScheme name="Tamo Junto">
      <a:dk1>
        <a:sysClr val="windowText" lastClr="000000"/>
      </a:dk1>
      <a:lt1>
        <a:sysClr val="window" lastClr="FFFFFF"/>
      </a:lt1>
      <a:dk2>
        <a:srgbClr val="521F83"/>
      </a:dk2>
      <a:lt2>
        <a:srgbClr val="E7E6E6"/>
      </a:lt2>
      <a:accent1>
        <a:srgbClr val="E9425C"/>
      </a:accent1>
      <a:accent2>
        <a:srgbClr val="F7A600"/>
      </a:accent2>
      <a:accent3>
        <a:srgbClr val="521F83"/>
      </a:accent3>
      <a:accent4>
        <a:srgbClr val="009BA4"/>
      </a:accent4>
      <a:accent5>
        <a:srgbClr val="00A4DE"/>
      </a:accent5>
      <a:accent6>
        <a:srgbClr val="16087E"/>
      </a:accent6>
      <a:hlink>
        <a:srgbClr val="0563C1"/>
      </a:hlink>
      <a:folHlink>
        <a:srgbClr val="F7A63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8833</TotalTime>
  <Words>75</Words>
  <Application>Microsoft Office PowerPoint</Application>
  <PresentationFormat>Widescreen</PresentationFormat>
  <Paragraphs>26</Paragraphs>
  <Slides>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0" baseType="lpstr">
      <vt:lpstr>Personalizar design</vt:lpstr>
      <vt:lpstr>Apresentação do PowerPoint</vt:lpstr>
      <vt:lpstr>Apresentação do PowerPoint</vt:lpstr>
      <vt:lpstr>Apresentação do PowerPoint</vt:lpstr>
      <vt:lpstr>Visão geral</vt:lpstr>
      <vt:lpstr>Arquitetura inicial</vt:lpstr>
      <vt:lpstr>Apresentação do PowerPoint</vt:lpstr>
      <vt:lpstr>Tecnologias de Desenvolvimento</vt:lpstr>
      <vt:lpstr>Apresentação do PowerPoint</vt:lpstr>
      <vt:lpstr>Duplicidade de código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Odair Kleber Pedro</dc:creator>
  <cp:lastModifiedBy>Odair Kleber Pedro</cp:lastModifiedBy>
  <cp:revision>218</cp:revision>
  <dcterms:created xsi:type="dcterms:W3CDTF">2018-02-09T18:01:35Z</dcterms:created>
  <dcterms:modified xsi:type="dcterms:W3CDTF">2020-03-27T14:34:41Z</dcterms:modified>
</cp:coreProperties>
</file>